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D9E3-A9D5-4B74-A932-A019F07BDC2F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A5EC-DD16-4583-825A-40DCA518A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26EE-05FA-4F80-9E03-CF68114FCA62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B08A-6ABA-4CBA-A693-49B51483A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DC80-71D7-4E5B-B3D7-0DA400FBB9A7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574E-1890-488A-9B9A-A28A84EF0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C0A5-FB77-4405-A032-284AC216D9BC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BA51-931E-4A6A-BC9C-DAB7347A0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0DF7-D8D4-4FAE-AD62-D61E491820FA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E2C8-019A-48E8-86D5-60B1BECFE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103B-25FD-42FF-9A14-92442C29D4F3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2F18-BDDB-472C-91DE-914747EAD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27AE-3AF8-4F54-ADE9-F1AF09565A02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1813-951A-4855-A9DD-258B3F14C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5719-363B-4DA1-8114-CDC465D61348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7722-3797-4EAC-8BEF-26CE52E15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9192-B6BD-4969-B6DD-96EA9C83C9BE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07E2-6DEA-41DE-BF38-7B66440C8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F140-01C5-4AB8-9385-483C84A29ECE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22D1-EA26-4117-8653-3CFFE408D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79F8-3C04-46BD-AEA0-7360D5F6305C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9A80-843E-403C-846A-4847D46A6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3CE56F-C6C2-4061-858B-772F71D76E99}" type="datetimeFigureOut">
              <a:rPr lang="en-US"/>
              <a:pPr>
                <a:defRPr/>
              </a:pPr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51EFB-2A83-4546-A215-2845D4F1E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6248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ACTIVITY 1-2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YOU’RE AN EYEWITNESS!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2700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Directions:  </a:t>
            </a:r>
            <a:r>
              <a:rPr lang="en-US" dirty="0" smtClean="0">
                <a:latin typeface="Comic Sans MS" pitchFamily="66" charset="0"/>
              </a:rPr>
              <a:t>You will be given three minutes to study the picture distributed by your teacher. Then you will be asked to test your powers of observation by answering the questions provided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5866_act0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33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8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438150"/>
            <a:ext cx="8686800" cy="60674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tabLst>
                <a:tab pos="228600" algn="l"/>
                <a:tab pos="2743200" algn="ctr"/>
                <a:tab pos="5486400" algn="r"/>
              </a:tabLst>
            </a:pP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1.  What time was it by the bank</a:t>
            </a:r>
            <a:r>
              <a:rPr lang="en-US" sz="1700" dirty="0">
                <a:solidFill>
                  <a:schemeClr val="tx1"/>
                </a:solidFill>
                <a:cs typeface="Times New Roman" pitchFamily="18" charset="0"/>
              </a:rPr>
              <a:t>’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 clock? _______________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2.  What day of the week was it? ________________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3.  What was the name of the outdoor cafe? ___________________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4.  On what street was the entrance to the restaurant? _._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5.   How many thieves are staging the holdup? ________________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6   Were they armed? ___________________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7.   How many bags of loot were they carrying? _________________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8.  Was the thief in the street wearing a hat? 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9.  How many people, besides you and the holdup men, were at the scene of the 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robbery?________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10. What were the initials of the man in the business suit? 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11.	What immediate danger was he in? 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12. Was the onlooker from the second floor a man or a woman? 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13. What store was next to the cafe? _____ _______	  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14.  What was the shopper stealing? _____________________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15. 	 What was the license number of the car parked in front of the store? 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16.  	How do you know the car was illegally parked? 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17.	What part of the car was being vandalized? ____________________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18.   What type of hat is the person wearing who is vandalizing the car? 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19. What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offense was in progress against the lady diner? __</a:t>
            </a:r>
            <a:endParaRPr lang="en-US" sz="17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</a:pP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20. </a:t>
            </a: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What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was the cost of the grapes _______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r>
              <a:rPr lang="en-US" sz="17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__</a:t>
            </a:r>
          </a:p>
          <a:p>
            <a:pPr eaLnBrk="0" hangingPunct="0">
              <a:buFontTx/>
              <a:buChar char="•"/>
              <a:tabLst>
                <a:tab pos="228600" algn="l"/>
                <a:tab pos="2743200" algn="ctr"/>
                <a:tab pos="5486400" algn="r"/>
              </a:tabLst>
            </a:pPr>
            <a:endParaRPr lang="en-US" sz="17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425450"/>
            <a:ext cx="8686800" cy="6094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tabLst>
                <a:tab pos="228600" algn="l"/>
                <a:tab pos="2743200" algn="ctr"/>
                <a:tab pos="5486400" algn="r"/>
              </a:tabLst>
              <a:defRPr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1.  What time was it by the bank</a:t>
            </a:r>
            <a:r>
              <a:rPr lang="en-US" sz="17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’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 clock? 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5:45 PM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2.  What day of the week was it? ______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Saturday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3.  What was the name of the outdoor cafe? ________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Jane's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4.  On what street was the entrance to the restaurant? 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Bates Ave &amp; Myrtle St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5.   How many thieves are staging the holdup? _________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two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6   Were they armed? __________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yes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7.   How many bags of loot were they carrying? 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8.  Was the thief in the street wearing a hat? 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no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9.  How many people, besides you and the holdup men, were at the scene of the 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robbery?_____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10. What were the initials of the man in the business suit? 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VL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11.	What immediate danger was he in? 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flower pot falling on his head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12. Was the onlooker from the second floor a man or a woman? 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woman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13. What store was next to the cafe? _____ 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Crawfordtown Produce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	  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14.  What was the shopper stealing? ___________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_grapes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15. 	 What was the license number of the car parked in front of the store? 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F472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16.  	How do you know the car was illegally parked? 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It was between 4-6 PM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17.</a:t>
            </a:r>
            <a:r>
              <a:rPr lang="en-US" sz="170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170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What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part of the car was being vandalized? __________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tire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18.   What type of hat is the person wearing who is vandalizing the car? 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baseball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19.  What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offense was in progress against the lady diner? 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purse  snatching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  <a:tab pos="2743200" algn="ctr"/>
                <a:tab pos="5486400" algn="r"/>
              </a:tabLst>
              <a:defRPr/>
            </a:pP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20.  </a:t>
            </a: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What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was the cost of the grapes _______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$.89/lb.</a:t>
            </a:r>
            <a:r>
              <a:rPr lang="en-US" sz="17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__</a:t>
            </a:r>
          </a:p>
          <a:p>
            <a:pPr eaLnBrk="0" hangingPunct="0">
              <a:buFontTx/>
              <a:buChar char="•"/>
              <a:tabLst>
                <a:tab pos="228600" algn="l"/>
                <a:tab pos="2743200" algn="ctr"/>
                <a:tab pos="5486400" algn="r"/>
              </a:tabLst>
              <a:defRPr/>
            </a:pPr>
            <a:endParaRPr lang="en-US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Count the number of questions that you had correct and figure out your percent  correct.</a:t>
            </a:r>
          </a:p>
          <a:p>
            <a:endParaRPr lang="en-US" sz="3600" dirty="0"/>
          </a:p>
          <a:p>
            <a:r>
              <a:rPr lang="en-US" sz="3600" dirty="0" smtClean="0"/>
              <a:t>Example:  If you had 9 correct, you were correct only 45% of the time.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61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317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ACTIVITY 1-2 YOU’RE AN EYEWITNESS!   Directions:  You will be given three minutes to study the picture distributed by your teacher. Then you will be asked to test your powers of observation by answering the questions provided.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1-2 YOU’RE AN EYEWITNESS!   Directions:  You will be given three minutes to study the picture distributed by your teacher. Then you will be asked to test your powers of observation by answering the questions provided.</dc:title>
  <dc:creator>Elizabeth Ann Robbins</dc:creator>
  <cp:lastModifiedBy>christine belmonte</cp:lastModifiedBy>
  <cp:revision>13</cp:revision>
  <dcterms:created xsi:type="dcterms:W3CDTF">2011-09-01T21:20:04Z</dcterms:created>
  <dcterms:modified xsi:type="dcterms:W3CDTF">2015-09-01T20:21:27Z</dcterms:modified>
</cp:coreProperties>
</file>