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06" r:id="rId2"/>
    <p:sldId id="316" r:id="rId3"/>
    <p:sldId id="313" r:id="rId4"/>
    <p:sldId id="312" r:id="rId5"/>
    <p:sldId id="314" r:id="rId6"/>
    <p:sldId id="315" r:id="rId7"/>
    <p:sldId id="305" r:id="rId8"/>
    <p:sldId id="304" r:id="rId9"/>
    <p:sldId id="257" r:id="rId10"/>
    <p:sldId id="317" r:id="rId11"/>
    <p:sldId id="285" r:id="rId12"/>
    <p:sldId id="286" r:id="rId13"/>
    <p:sldId id="287" r:id="rId14"/>
    <p:sldId id="288" r:id="rId15"/>
    <p:sldId id="308" r:id="rId16"/>
    <p:sldId id="309" r:id="rId17"/>
    <p:sldId id="310" r:id="rId18"/>
    <p:sldId id="318" r:id="rId19"/>
  </p:sldIdLst>
  <p:sldSz cx="9144000" cy="6858000" type="screen4x3"/>
  <p:notesSz cx="6858000" cy="9067800"/>
  <p:custDataLst>
    <p:tags r:id="rId22"/>
  </p:custDataLst>
  <p:defaultTextStyle>
    <a:defPPr>
      <a:defRPr lang="en-US"/>
    </a:defPPr>
    <a:lvl1pPr algn="l" rtl="0" eaLnBrk="0" fontAlgn="base" hangingPunct="0">
      <a:spcBef>
        <a:spcPct val="0"/>
      </a:spcBef>
      <a:spcAft>
        <a:spcPct val="0"/>
      </a:spcAft>
      <a:defRPr kumimoji="1" sz="2400"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umimoji="1" sz="2400"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umimoji="1" sz="2400"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umimoji="1" sz="2400"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umimoji="1" sz="2400" kern="1200">
        <a:solidFill>
          <a:schemeClr val="tx1"/>
        </a:solidFill>
        <a:latin typeface="Comic Sans MS" pitchFamily="66" charset="0"/>
        <a:ea typeface="+mn-ea"/>
        <a:cs typeface="+mn-cs"/>
      </a:defRPr>
    </a:lvl5pPr>
    <a:lvl6pPr marL="2286000" algn="l" defTabSz="914400" rtl="0" eaLnBrk="1" latinLnBrk="0" hangingPunct="1">
      <a:defRPr kumimoji="1" sz="2400" kern="1200">
        <a:solidFill>
          <a:schemeClr val="tx1"/>
        </a:solidFill>
        <a:latin typeface="Comic Sans MS" pitchFamily="66" charset="0"/>
        <a:ea typeface="+mn-ea"/>
        <a:cs typeface="+mn-cs"/>
      </a:defRPr>
    </a:lvl6pPr>
    <a:lvl7pPr marL="2743200" algn="l" defTabSz="914400" rtl="0" eaLnBrk="1" latinLnBrk="0" hangingPunct="1">
      <a:defRPr kumimoji="1" sz="2400" kern="1200">
        <a:solidFill>
          <a:schemeClr val="tx1"/>
        </a:solidFill>
        <a:latin typeface="Comic Sans MS" pitchFamily="66" charset="0"/>
        <a:ea typeface="+mn-ea"/>
        <a:cs typeface="+mn-cs"/>
      </a:defRPr>
    </a:lvl7pPr>
    <a:lvl8pPr marL="3200400" algn="l" defTabSz="914400" rtl="0" eaLnBrk="1" latinLnBrk="0" hangingPunct="1">
      <a:defRPr kumimoji="1" sz="2400" kern="1200">
        <a:solidFill>
          <a:schemeClr val="tx1"/>
        </a:solidFill>
        <a:latin typeface="Comic Sans MS" pitchFamily="66" charset="0"/>
        <a:ea typeface="+mn-ea"/>
        <a:cs typeface="+mn-cs"/>
      </a:defRPr>
    </a:lvl8pPr>
    <a:lvl9pPr marL="3657600" algn="l" defTabSz="914400" rtl="0" eaLnBrk="1" latinLnBrk="0" hangingPunct="1">
      <a:defRPr kumimoji="1"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CCFF"/>
    <a:srgbClr val="CCECFF"/>
    <a:srgbClr val="CCCCFF"/>
    <a:srgbClr val="CC99FF"/>
    <a:srgbClr val="DFC0FF"/>
    <a:srgbClr val="90DB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22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E88913-46F2-4122-82E6-EABA905DFB84}"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BFDD1740-FE9D-4011-8ED3-01FA6C763CA4}">
      <dgm:prSet phldrT="[Text]"/>
      <dgm:spPr/>
      <dgm:t>
        <a:bodyPr/>
        <a:lstStyle/>
        <a:p>
          <a:r>
            <a:rPr lang="en-US" dirty="0" smtClean="0"/>
            <a:t>Chemistry</a:t>
          </a:r>
          <a:endParaRPr lang="en-US" dirty="0"/>
        </a:p>
      </dgm:t>
    </dgm:pt>
    <dgm:pt modelId="{F8F8F3C9-D704-453A-8CDC-A96CE65DAECE}" type="parTrans" cxnId="{67BE3688-7C82-43CB-AB7E-839A2E7BB2F2}">
      <dgm:prSet/>
      <dgm:spPr/>
      <dgm:t>
        <a:bodyPr/>
        <a:lstStyle/>
        <a:p>
          <a:endParaRPr lang="en-US"/>
        </a:p>
      </dgm:t>
    </dgm:pt>
    <dgm:pt modelId="{1EC1E4C4-76D6-4461-9439-E99AA0A2053C}" type="sibTrans" cxnId="{67BE3688-7C82-43CB-AB7E-839A2E7BB2F2}">
      <dgm:prSet/>
      <dgm:spPr/>
      <dgm:t>
        <a:bodyPr/>
        <a:lstStyle/>
        <a:p>
          <a:endParaRPr lang="en-US"/>
        </a:p>
      </dgm:t>
    </dgm:pt>
    <dgm:pt modelId="{84882E7C-DEA3-483B-9F3E-596379E64929}">
      <dgm:prSet phldrT="[Text]"/>
      <dgm:spPr/>
      <dgm:t>
        <a:bodyPr/>
        <a:lstStyle/>
        <a:p>
          <a:r>
            <a:rPr lang="en-US" dirty="0" smtClean="0"/>
            <a:t>The study of matter</a:t>
          </a:r>
          <a:endParaRPr lang="en-US" dirty="0"/>
        </a:p>
      </dgm:t>
    </dgm:pt>
    <dgm:pt modelId="{3C7FC9C2-F904-4B7C-9E7C-1B8E616E5EB0}" type="parTrans" cxnId="{46445192-5C36-4382-9041-89C7C04E8741}">
      <dgm:prSet/>
      <dgm:spPr/>
      <dgm:t>
        <a:bodyPr/>
        <a:lstStyle/>
        <a:p>
          <a:endParaRPr lang="en-US"/>
        </a:p>
      </dgm:t>
    </dgm:pt>
    <dgm:pt modelId="{CA0F3823-6185-4BB6-97F8-5B42D30415D6}" type="sibTrans" cxnId="{46445192-5C36-4382-9041-89C7C04E8741}">
      <dgm:prSet/>
      <dgm:spPr/>
      <dgm:t>
        <a:bodyPr/>
        <a:lstStyle/>
        <a:p>
          <a:endParaRPr lang="en-US"/>
        </a:p>
      </dgm:t>
    </dgm:pt>
    <dgm:pt modelId="{FC14F6B9-0D37-4F4C-BC19-E90B2B8D98F1}">
      <dgm:prSet phldrT="[Text]"/>
      <dgm:spPr/>
      <dgm:t>
        <a:bodyPr/>
        <a:lstStyle/>
        <a:p>
          <a:r>
            <a:rPr lang="en-US" dirty="0" smtClean="0"/>
            <a:t>Its composition</a:t>
          </a:r>
          <a:endParaRPr lang="en-US" dirty="0"/>
        </a:p>
      </dgm:t>
    </dgm:pt>
    <dgm:pt modelId="{D0578337-68EF-4E28-B8A7-A9672AB45597}" type="sibTrans" cxnId="{4BF7C631-E8D1-40AC-8BA9-580156F30BBE}">
      <dgm:prSet/>
      <dgm:spPr/>
      <dgm:t>
        <a:bodyPr/>
        <a:lstStyle/>
        <a:p>
          <a:endParaRPr lang="en-US"/>
        </a:p>
      </dgm:t>
    </dgm:pt>
    <dgm:pt modelId="{6394D519-56F5-41AB-8CEF-B1A11BC24DE6}" type="parTrans" cxnId="{4BF7C631-E8D1-40AC-8BA9-580156F30BBE}">
      <dgm:prSet/>
      <dgm:spPr/>
      <dgm:t>
        <a:bodyPr/>
        <a:lstStyle/>
        <a:p>
          <a:endParaRPr lang="en-US"/>
        </a:p>
      </dgm:t>
    </dgm:pt>
    <dgm:pt modelId="{53F93B99-629E-4B40-A14E-CF86E0C643F2}">
      <dgm:prSet phldrT="[Text]"/>
      <dgm:spPr/>
      <dgm:t>
        <a:bodyPr/>
        <a:lstStyle/>
        <a:p>
          <a:r>
            <a:rPr lang="en-US" dirty="0" smtClean="0"/>
            <a:t>Its structure</a:t>
          </a:r>
          <a:endParaRPr lang="en-US" dirty="0"/>
        </a:p>
      </dgm:t>
    </dgm:pt>
    <dgm:pt modelId="{CB639609-D11E-40DD-8F53-28B72E08308C}" type="sibTrans" cxnId="{4D9C335E-1FA5-4258-99E9-CF309F013CB7}">
      <dgm:prSet/>
      <dgm:spPr/>
      <dgm:t>
        <a:bodyPr/>
        <a:lstStyle/>
        <a:p>
          <a:endParaRPr lang="en-US"/>
        </a:p>
      </dgm:t>
    </dgm:pt>
    <dgm:pt modelId="{874121EC-2B4F-40A8-80D8-9084F15D8F71}" type="parTrans" cxnId="{4D9C335E-1FA5-4258-99E9-CF309F013CB7}">
      <dgm:prSet/>
      <dgm:spPr/>
      <dgm:t>
        <a:bodyPr/>
        <a:lstStyle/>
        <a:p>
          <a:endParaRPr lang="en-US"/>
        </a:p>
      </dgm:t>
    </dgm:pt>
    <dgm:pt modelId="{7691D64C-32BE-4D39-975A-EC05F8E01E28}">
      <dgm:prSet phldrT="[Text]"/>
      <dgm:spPr/>
      <dgm:t>
        <a:bodyPr/>
        <a:lstStyle/>
        <a:p>
          <a:r>
            <a:rPr lang="en-US" dirty="0" smtClean="0"/>
            <a:t>The changes it undergoes</a:t>
          </a:r>
          <a:endParaRPr lang="en-US" dirty="0"/>
        </a:p>
      </dgm:t>
    </dgm:pt>
    <dgm:pt modelId="{75E006BA-BF44-4B05-97E9-F51F8BD974FD}" type="sibTrans" cxnId="{22E491C8-BF39-4553-9111-AE3C5057CF53}">
      <dgm:prSet/>
      <dgm:spPr/>
      <dgm:t>
        <a:bodyPr/>
        <a:lstStyle/>
        <a:p>
          <a:endParaRPr lang="en-US"/>
        </a:p>
      </dgm:t>
    </dgm:pt>
    <dgm:pt modelId="{EFED64F3-BAA1-4473-8054-9AD9288FD96F}" type="parTrans" cxnId="{22E491C8-BF39-4553-9111-AE3C5057CF53}">
      <dgm:prSet/>
      <dgm:spPr/>
      <dgm:t>
        <a:bodyPr/>
        <a:lstStyle/>
        <a:p>
          <a:endParaRPr lang="en-US"/>
        </a:p>
      </dgm:t>
    </dgm:pt>
    <dgm:pt modelId="{F9E9AF75-E0CC-4A61-9A96-0C52BD767456}">
      <dgm:prSet phldrT="[Text]"/>
      <dgm:spPr/>
      <dgm:t>
        <a:bodyPr/>
        <a:lstStyle/>
        <a:p>
          <a:r>
            <a:rPr lang="en-US" dirty="0" smtClean="0"/>
            <a:t>Its properties</a:t>
          </a:r>
          <a:endParaRPr lang="en-US" dirty="0"/>
        </a:p>
      </dgm:t>
    </dgm:pt>
    <dgm:pt modelId="{00B7443A-6837-47F2-9248-A4396840945A}" type="sibTrans" cxnId="{F05A1593-4C64-4106-BE31-A22E69D7CD4C}">
      <dgm:prSet/>
      <dgm:spPr/>
      <dgm:t>
        <a:bodyPr/>
        <a:lstStyle/>
        <a:p>
          <a:endParaRPr lang="en-US"/>
        </a:p>
      </dgm:t>
    </dgm:pt>
    <dgm:pt modelId="{8E4A622B-C794-46E4-9E57-1E342C30C34A}" type="parTrans" cxnId="{F05A1593-4C64-4106-BE31-A22E69D7CD4C}">
      <dgm:prSet/>
      <dgm:spPr/>
      <dgm:t>
        <a:bodyPr/>
        <a:lstStyle/>
        <a:p>
          <a:endParaRPr lang="en-US"/>
        </a:p>
      </dgm:t>
    </dgm:pt>
    <dgm:pt modelId="{81B74201-2A20-441F-8285-47C69A39DDF0}" type="pres">
      <dgm:prSet presAssocID="{49E88913-46F2-4122-82E6-EABA905DFB84}" presName="Name0" presStyleCnt="0">
        <dgm:presLayoutVars>
          <dgm:chPref val="1"/>
          <dgm:dir/>
          <dgm:animOne val="branch"/>
          <dgm:animLvl val="lvl"/>
          <dgm:resizeHandles/>
        </dgm:presLayoutVars>
      </dgm:prSet>
      <dgm:spPr/>
      <dgm:t>
        <a:bodyPr/>
        <a:lstStyle/>
        <a:p>
          <a:endParaRPr lang="en-US"/>
        </a:p>
      </dgm:t>
    </dgm:pt>
    <dgm:pt modelId="{BC30D44B-C757-43CA-B330-ECDB14724327}" type="pres">
      <dgm:prSet presAssocID="{BFDD1740-FE9D-4011-8ED3-01FA6C763CA4}" presName="vertOne" presStyleCnt="0"/>
      <dgm:spPr/>
    </dgm:pt>
    <dgm:pt modelId="{6538F712-914C-46A1-BAE7-E50029E18BF6}" type="pres">
      <dgm:prSet presAssocID="{BFDD1740-FE9D-4011-8ED3-01FA6C763CA4}" presName="txOne" presStyleLbl="node0" presStyleIdx="0" presStyleCnt="1" custLinFactNeighborX="1369" custLinFactNeighborY="-34249">
        <dgm:presLayoutVars>
          <dgm:chPref val="3"/>
        </dgm:presLayoutVars>
      </dgm:prSet>
      <dgm:spPr/>
      <dgm:t>
        <a:bodyPr/>
        <a:lstStyle/>
        <a:p>
          <a:endParaRPr lang="en-US"/>
        </a:p>
      </dgm:t>
    </dgm:pt>
    <dgm:pt modelId="{16D38F7A-8DC2-483A-BB99-4E50E99F0299}" type="pres">
      <dgm:prSet presAssocID="{BFDD1740-FE9D-4011-8ED3-01FA6C763CA4}" presName="parTransOne" presStyleCnt="0"/>
      <dgm:spPr/>
    </dgm:pt>
    <dgm:pt modelId="{F3EEF4CC-7F10-46C6-8AA3-F00B55904EDF}" type="pres">
      <dgm:prSet presAssocID="{BFDD1740-FE9D-4011-8ED3-01FA6C763CA4}" presName="horzOne" presStyleCnt="0"/>
      <dgm:spPr/>
    </dgm:pt>
    <dgm:pt modelId="{16A432F3-6AD6-4A29-BD20-19A394534676}" type="pres">
      <dgm:prSet presAssocID="{84882E7C-DEA3-483B-9F3E-596379E64929}" presName="vertTwo" presStyleCnt="0"/>
      <dgm:spPr/>
    </dgm:pt>
    <dgm:pt modelId="{F553CBA3-84AE-4BAC-BC6E-E8E6C8A5505F}" type="pres">
      <dgm:prSet presAssocID="{84882E7C-DEA3-483B-9F3E-596379E64929}" presName="txTwo" presStyleLbl="node2" presStyleIdx="0" presStyleCnt="2" custLinFactNeighborX="405" custLinFactNeighborY="-16464">
        <dgm:presLayoutVars>
          <dgm:chPref val="3"/>
        </dgm:presLayoutVars>
      </dgm:prSet>
      <dgm:spPr/>
      <dgm:t>
        <a:bodyPr/>
        <a:lstStyle/>
        <a:p>
          <a:endParaRPr lang="en-US"/>
        </a:p>
      </dgm:t>
    </dgm:pt>
    <dgm:pt modelId="{3DE4A0CF-386D-4D50-A098-D1A4E38D9993}" type="pres">
      <dgm:prSet presAssocID="{84882E7C-DEA3-483B-9F3E-596379E64929}" presName="parTransTwo" presStyleCnt="0"/>
      <dgm:spPr/>
    </dgm:pt>
    <dgm:pt modelId="{C1518D29-47EC-49CD-8C82-7CE29B4D3A39}" type="pres">
      <dgm:prSet presAssocID="{84882E7C-DEA3-483B-9F3E-596379E64929}" presName="horzTwo" presStyleCnt="0"/>
      <dgm:spPr/>
    </dgm:pt>
    <dgm:pt modelId="{8BF1973E-F538-4A4F-B11E-7C95319D266A}" type="pres">
      <dgm:prSet presAssocID="{FC14F6B9-0D37-4F4C-BC19-E90B2B8D98F1}" presName="vertThree" presStyleCnt="0"/>
      <dgm:spPr/>
    </dgm:pt>
    <dgm:pt modelId="{B744DA50-F826-46E0-BF6E-398620824B01}" type="pres">
      <dgm:prSet presAssocID="{FC14F6B9-0D37-4F4C-BC19-E90B2B8D98F1}" presName="txThree" presStyleLbl="node3" presStyleIdx="0" presStyleCnt="3">
        <dgm:presLayoutVars>
          <dgm:chPref val="3"/>
        </dgm:presLayoutVars>
      </dgm:prSet>
      <dgm:spPr/>
      <dgm:t>
        <a:bodyPr/>
        <a:lstStyle/>
        <a:p>
          <a:endParaRPr lang="en-US"/>
        </a:p>
      </dgm:t>
    </dgm:pt>
    <dgm:pt modelId="{77326A67-C329-4E98-94C0-AB716406D488}" type="pres">
      <dgm:prSet presAssocID="{FC14F6B9-0D37-4F4C-BC19-E90B2B8D98F1}" presName="horzThree" presStyleCnt="0"/>
      <dgm:spPr/>
    </dgm:pt>
    <dgm:pt modelId="{868B443D-8420-4BD2-B38E-2CF52FC68FEA}" type="pres">
      <dgm:prSet presAssocID="{D0578337-68EF-4E28-B8A7-A9672AB45597}" presName="sibSpaceThree" presStyleCnt="0"/>
      <dgm:spPr/>
    </dgm:pt>
    <dgm:pt modelId="{7A2CC10E-B033-4E94-ADDB-88035ADF9073}" type="pres">
      <dgm:prSet presAssocID="{53F93B99-629E-4B40-A14E-CF86E0C643F2}" presName="vertThree" presStyleCnt="0"/>
      <dgm:spPr/>
    </dgm:pt>
    <dgm:pt modelId="{3F7AA258-F90F-40A9-A75D-B310D31EBC2F}" type="pres">
      <dgm:prSet presAssocID="{53F93B99-629E-4B40-A14E-CF86E0C643F2}" presName="txThree" presStyleLbl="node3" presStyleIdx="1" presStyleCnt="3">
        <dgm:presLayoutVars>
          <dgm:chPref val="3"/>
        </dgm:presLayoutVars>
      </dgm:prSet>
      <dgm:spPr/>
      <dgm:t>
        <a:bodyPr/>
        <a:lstStyle/>
        <a:p>
          <a:endParaRPr lang="en-US"/>
        </a:p>
      </dgm:t>
    </dgm:pt>
    <dgm:pt modelId="{92B82B4F-F793-4527-AB41-737C07E05BA3}" type="pres">
      <dgm:prSet presAssocID="{53F93B99-629E-4B40-A14E-CF86E0C643F2}" presName="horzThree" presStyleCnt="0"/>
      <dgm:spPr/>
    </dgm:pt>
    <dgm:pt modelId="{87665275-D3F3-4862-B77D-067E6A8E74AD}" type="pres">
      <dgm:prSet presAssocID="{CA0F3823-6185-4BB6-97F8-5B42D30415D6}" presName="sibSpaceTwo" presStyleCnt="0"/>
      <dgm:spPr/>
    </dgm:pt>
    <dgm:pt modelId="{ABA69514-78ED-4B7A-9AB1-C5A918F6ECA2}" type="pres">
      <dgm:prSet presAssocID="{F9E9AF75-E0CC-4A61-9A96-0C52BD767456}" presName="vertTwo" presStyleCnt="0"/>
      <dgm:spPr/>
    </dgm:pt>
    <dgm:pt modelId="{36488FE4-DC31-40B7-AAA1-9D3DE766A737}" type="pres">
      <dgm:prSet presAssocID="{F9E9AF75-E0CC-4A61-9A96-0C52BD767456}" presName="txTwo" presStyleLbl="node2" presStyleIdx="1" presStyleCnt="2">
        <dgm:presLayoutVars>
          <dgm:chPref val="3"/>
        </dgm:presLayoutVars>
      </dgm:prSet>
      <dgm:spPr/>
      <dgm:t>
        <a:bodyPr/>
        <a:lstStyle/>
        <a:p>
          <a:endParaRPr lang="en-US"/>
        </a:p>
      </dgm:t>
    </dgm:pt>
    <dgm:pt modelId="{166C6D20-B68D-4BAD-9DD6-6DECC2140799}" type="pres">
      <dgm:prSet presAssocID="{F9E9AF75-E0CC-4A61-9A96-0C52BD767456}" presName="parTransTwo" presStyleCnt="0"/>
      <dgm:spPr/>
    </dgm:pt>
    <dgm:pt modelId="{C87DD876-FE8A-4F89-B37C-94433CDAC1FF}" type="pres">
      <dgm:prSet presAssocID="{F9E9AF75-E0CC-4A61-9A96-0C52BD767456}" presName="horzTwo" presStyleCnt="0"/>
      <dgm:spPr/>
    </dgm:pt>
    <dgm:pt modelId="{5A56BC61-EA39-42BC-BC57-A0190A5A3116}" type="pres">
      <dgm:prSet presAssocID="{7691D64C-32BE-4D39-975A-EC05F8E01E28}" presName="vertThree" presStyleCnt="0"/>
      <dgm:spPr/>
    </dgm:pt>
    <dgm:pt modelId="{3545DEE3-490D-42FC-98C8-73DE9B4FFEA3}" type="pres">
      <dgm:prSet presAssocID="{7691D64C-32BE-4D39-975A-EC05F8E01E28}" presName="txThree" presStyleLbl="node3" presStyleIdx="2" presStyleCnt="3">
        <dgm:presLayoutVars>
          <dgm:chPref val="3"/>
        </dgm:presLayoutVars>
      </dgm:prSet>
      <dgm:spPr/>
      <dgm:t>
        <a:bodyPr/>
        <a:lstStyle/>
        <a:p>
          <a:endParaRPr lang="en-US"/>
        </a:p>
      </dgm:t>
    </dgm:pt>
    <dgm:pt modelId="{000346E5-7160-4E1F-B507-C9B6880D2275}" type="pres">
      <dgm:prSet presAssocID="{7691D64C-32BE-4D39-975A-EC05F8E01E28}" presName="horzThree" presStyleCnt="0"/>
      <dgm:spPr/>
    </dgm:pt>
  </dgm:ptLst>
  <dgm:cxnLst>
    <dgm:cxn modelId="{67BE3688-7C82-43CB-AB7E-839A2E7BB2F2}" srcId="{49E88913-46F2-4122-82E6-EABA905DFB84}" destId="{BFDD1740-FE9D-4011-8ED3-01FA6C763CA4}" srcOrd="0" destOrd="0" parTransId="{F8F8F3C9-D704-453A-8CDC-A96CE65DAECE}" sibTransId="{1EC1E4C4-76D6-4461-9439-E99AA0A2053C}"/>
    <dgm:cxn modelId="{46445192-5C36-4382-9041-89C7C04E8741}" srcId="{BFDD1740-FE9D-4011-8ED3-01FA6C763CA4}" destId="{84882E7C-DEA3-483B-9F3E-596379E64929}" srcOrd="0" destOrd="0" parTransId="{3C7FC9C2-F904-4B7C-9E7C-1B8E616E5EB0}" sibTransId="{CA0F3823-6185-4BB6-97F8-5B42D30415D6}"/>
    <dgm:cxn modelId="{E675306F-31B4-4563-815C-DB64E523113E}" type="presOf" srcId="{84882E7C-DEA3-483B-9F3E-596379E64929}" destId="{F553CBA3-84AE-4BAC-BC6E-E8E6C8A5505F}" srcOrd="0" destOrd="0" presId="urn:microsoft.com/office/officeart/2005/8/layout/hierarchy4"/>
    <dgm:cxn modelId="{4BF7C631-E8D1-40AC-8BA9-580156F30BBE}" srcId="{84882E7C-DEA3-483B-9F3E-596379E64929}" destId="{FC14F6B9-0D37-4F4C-BC19-E90B2B8D98F1}" srcOrd="0" destOrd="0" parTransId="{6394D519-56F5-41AB-8CEF-B1A11BC24DE6}" sibTransId="{D0578337-68EF-4E28-B8A7-A9672AB45597}"/>
    <dgm:cxn modelId="{10A98698-92F4-4B49-AED1-4576FB205394}" type="presOf" srcId="{BFDD1740-FE9D-4011-8ED3-01FA6C763CA4}" destId="{6538F712-914C-46A1-BAE7-E50029E18BF6}" srcOrd="0" destOrd="0" presId="urn:microsoft.com/office/officeart/2005/8/layout/hierarchy4"/>
    <dgm:cxn modelId="{4D9C335E-1FA5-4258-99E9-CF309F013CB7}" srcId="{84882E7C-DEA3-483B-9F3E-596379E64929}" destId="{53F93B99-629E-4B40-A14E-CF86E0C643F2}" srcOrd="1" destOrd="0" parTransId="{874121EC-2B4F-40A8-80D8-9084F15D8F71}" sibTransId="{CB639609-D11E-40DD-8F53-28B72E08308C}"/>
    <dgm:cxn modelId="{F05A1593-4C64-4106-BE31-A22E69D7CD4C}" srcId="{BFDD1740-FE9D-4011-8ED3-01FA6C763CA4}" destId="{F9E9AF75-E0CC-4A61-9A96-0C52BD767456}" srcOrd="1" destOrd="0" parTransId="{8E4A622B-C794-46E4-9E57-1E342C30C34A}" sibTransId="{00B7443A-6837-47F2-9248-A4396840945A}"/>
    <dgm:cxn modelId="{677A62C4-661B-419E-A95F-3C6C82A443DC}" type="presOf" srcId="{53F93B99-629E-4B40-A14E-CF86E0C643F2}" destId="{3F7AA258-F90F-40A9-A75D-B310D31EBC2F}" srcOrd="0" destOrd="0" presId="urn:microsoft.com/office/officeart/2005/8/layout/hierarchy4"/>
    <dgm:cxn modelId="{581B748B-1BEE-481A-B01F-8AD0ABF15892}" type="presOf" srcId="{F9E9AF75-E0CC-4A61-9A96-0C52BD767456}" destId="{36488FE4-DC31-40B7-AAA1-9D3DE766A737}" srcOrd="0" destOrd="0" presId="urn:microsoft.com/office/officeart/2005/8/layout/hierarchy4"/>
    <dgm:cxn modelId="{4BBD7DC9-695E-42A7-853E-455B85830FF5}" type="presOf" srcId="{49E88913-46F2-4122-82E6-EABA905DFB84}" destId="{81B74201-2A20-441F-8285-47C69A39DDF0}" srcOrd="0" destOrd="0" presId="urn:microsoft.com/office/officeart/2005/8/layout/hierarchy4"/>
    <dgm:cxn modelId="{7695E07A-0EEE-4B7D-A2ED-2E4C8F3E1E25}" type="presOf" srcId="{FC14F6B9-0D37-4F4C-BC19-E90B2B8D98F1}" destId="{B744DA50-F826-46E0-BF6E-398620824B01}" srcOrd="0" destOrd="0" presId="urn:microsoft.com/office/officeart/2005/8/layout/hierarchy4"/>
    <dgm:cxn modelId="{EF4B45B4-CE80-482B-BDB0-4034259C1A0E}" type="presOf" srcId="{7691D64C-32BE-4D39-975A-EC05F8E01E28}" destId="{3545DEE3-490D-42FC-98C8-73DE9B4FFEA3}" srcOrd="0" destOrd="0" presId="urn:microsoft.com/office/officeart/2005/8/layout/hierarchy4"/>
    <dgm:cxn modelId="{22E491C8-BF39-4553-9111-AE3C5057CF53}" srcId="{F9E9AF75-E0CC-4A61-9A96-0C52BD767456}" destId="{7691D64C-32BE-4D39-975A-EC05F8E01E28}" srcOrd="0" destOrd="0" parTransId="{EFED64F3-BAA1-4473-8054-9AD9288FD96F}" sibTransId="{75E006BA-BF44-4B05-97E9-F51F8BD974FD}"/>
    <dgm:cxn modelId="{40261198-26CF-4184-B9A1-F9D2268D4239}" type="presParOf" srcId="{81B74201-2A20-441F-8285-47C69A39DDF0}" destId="{BC30D44B-C757-43CA-B330-ECDB14724327}" srcOrd="0" destOrd="0" presId="urn:microsoft.com/office/officeart/2005/8/layout/hierarchy4"/>
    <dgm:cxn modelId="{9925D6C2-C952-4268-9DB8-B00E69B25758}" type="presParOf" srcId="{BC30D44B-C757-43CA-B330-ECDB14724327}" destId="{6538F712-914C-46A1-BAE7-E50029E18BF6}" srcOrd="0" destOrd="0" presId="urn:microsoft.com/office/officeart/2005/8/layout/hierarchy4"/>
    <dgm:cxn modelId="{EE7A3EDF-6EAC-46A8-8CBC-F2C4534E227E}" type="presParOf" srcId="{BC30D44B-C757-43CA-B330-ECDB14724327}" destId="{16D38F7A-8DC2-483A-BB99-4E50E99F0299}" srcOrd="1" destOrd="0" presId="urn:microsoft.com/office/officeart/2005/8/layout/hierarchy4"/>
    <dgm:cxn modelId="{D6CFEBA0-39EA-4AFD-9248-F2E820B2B05C}" type="presParOf" srcId="{BC30D44B-C757-43CA-B330-ECDB14724327}" destId="{F3EEF4CC-7F10-46C6-8AA3-F00B55904EDF}" srcOrd="2" destOrd="0" presId="urn:microsoft.com/office/officeart/2005/8/layout/hierarchy4"/>
    <dgm:cxn modelId="{7DD2B58D-A469-48D6-AD0B-9E9288BC89AC}" type="presParOf" srcId="{F3EEF4CC-7F10-46C6-8AA3-F00B55904EDF}" destId="{16A432F3-6AD6-4A29-BD20-19A394534676}" srcOrd="0" destOrd="0" presId="urn:microsoft.com/office/officeart/2005/8/layout/hierarchy4"/>
    <dgm:cxn modelId="{E2320F9A-534B-42C8-887E-1EBA106A578B}" type="presParOf" srcId="{16A432F3-6AD6-4A29-BD20-19A394534676}" destId="{F553CBA3-84AE-4BAC-BC6E-E8E6C8A5505F}" srcOrd="0" destOrd="0" presId="urn:microsoft.com/office/officeart/2005/8/layout/hierarchy4"/>
    <dgm:cxn modelId="{F2C9DD6B-B404-4EF1-896C-7CD246A2A310}" type="presParOf" srcId="{16A432F3-6AD6-4A29-BD20-19A394534676}" destId="{3DE4A0CF-386D-4D50-A098-D1A4E38D9993}" srcOrd="1" destOrd="0" presId="urn:microsoft.com/office/officeart/2005/8/layout/hierarchy4"/>
    <dgm:cxn modelId="{30470EB1-B220-4522-81DC-9FEC0C8E25A3}" type="presParOf" srcId="{16A432F3-6AD6-4A29-BD20-19A394534676}" destId="{C1518D29-47EC-49CD-8C82-7CE29B4D3A39}" srcOrd="2" destOrd="0" presId="urn:microsoft.com/office/officeart/2005/8/layout/hierarchy4"/>
    <dgm:cxn modelId="{54F9243F-0695-4336-8E44-2F0DEF9E533E}" type="presParOf" srcId="{C1518D29-47EC-49CD-8C82-7CE29B4D3A39}" destId="{8BF1973E-F538-4A4F-B11E-7C95319D266A}" srcOrd="0" destOrd="0" presId="urn:microsoft.com/office/officeart/2005/8/layout/hierarchy4"/>
    <dgm:cxn modelId="{67647F46-6B83-43E8-A09D-0EB523C72620}" type="presParOf" srcId="{8BF1973E-F538-4A4F-B11E-7C95319D266A}" destId="{B744DA50-F826-46E0-BF6E-398620824B01}" srcOrd="0" destOrd="0" presId="urn:microsoft.com/office/officeart/2005/8/layout/hierarchy4"/>
    <dgm:cxn modelId="{93D7BC7E-6F14-4369-A2EA-0790F4832490}" type="presParOf" srcId="{8BF1973E-F538-4A4F-B11E-7C95319D266A}" destId="{77326A67-C329-4E98-94C0-AB716406D488}" srcOrd="1" destOrd="0" presId="urn:microsoft.com/office/officeart/2005/8/layout/hierarchy4"/>
    <dgm:cxn modelId="{3F17EEB9-9BD7-4080-B28C-AE3AEB7FF794}" type="presParOf" srcId="{C1518D29-47EC-49CD-8C82-7CE29B4D3A39}" destId="{868B443D-8420-4BD2-B38E-2CF52FC68FEA}" srcOrd="1" destOrd="0" presId="urn:microsoft.com/office/officeart/2005/8/layout/hierarchy4"/>
    <dgm:cxn modelId="{C2B1C6A6-5BB4-476A-B8AD-9B4D97DD9C14}" type="presParOf" srcId="{C1518D29-47EC-49CD-8C82-7CE29B4D3A39}" destId="{7A2CC10E-B033-4E94-ADDB-88035ADF9073}" srcOrd="2" destOrd="0" presId="urn:microsoft.com/office/officeart/2005/8/layout/hierarchy4"/>
    <dgm:cxn modelId="{FE0E89B9-C15E-432E-AEDB-280B6633AB94}" type="presParOf" srcId="{7A2CC10E-B033-4E94-ADDB-88035ADF9073}" destId="{3F7AA258-F90F-40A9-A75D-B310D31EBC2F}" srcOrd="0" destOrd="0" presId="urn:microsoft.com/office/officeart/2005/8/layout/hierarchy4"/>
    <dgm:cxn modelId="{5EBB5A97-0B9C-42AB-A664-904D20CC92F2}" type="presParOf" srcId="{7A2CC10E-B033-4E94-ADDB-88035ADF9073}" destId="{92B82B4F-F793-4527-AB41-737C07E05BA3}" srcOrd="1" destOrd="0" presId="urn:microsoft.com/office/officeart/2005/8/layout/hierarchy4"/>
    <dgm:cxn modelId="{1BAF1B74-E223-4E23-91C4-63D135FB0005}" type="presParOf" srcId="{F3EEF4CC-7F10-46C6-8AA3-F00B55904EDF}" destId="{87665275-D3F3-4862-B77D-067E6A8E74AD}" srcOrd="1" destOrd="0" presId="urn:microsoft.com/office/officeart/2005/8/layout/hierarchy4"/>
    <dgm:cxn modelId="{FDD5CE94-A6F8-4D53-94C3-40DBD1DF44F6}" type="presParOf" srcId="{F3EEF4CC-7F10-46C6-8AA3-F00B55904EDF}" destId="{ABA69514-78ED-4B7A-9AB1-C5A918F6ECA2}" srcOrd="2" destOrd="0" presId="urn:microsoft.com/office/officeart/2005/8/layout/hierarchy4"/>
    <dgm:cxn modelId="{2E1FC10E-EB39-4E88-9A3C-DB757D6A94C7}" type="presParOf" srcId="{ABA69514-78ED-4B7A-9AB1-C5A918F6ECA2}" destId="{36488FE4-DC31-40B7-AAA1-9D3DE766A737}" srcOrd="0" destOrd="0" presId="urn:microsoft.com/office/officeart/2005/8/layout/hierarchy4"/>
    <dgm:cxn modelId="{48DFB885-9D99-4E81-98F3-DE0E95E0A7C5}" type="presParOf" srcId="{ABA69514-78ED-4B7A-9AB1-C5A918F6ECA2}" destId="{166C6D20-B68D-4BAD-9DD6-6DECC2140799}" srcOrd="1" destOrd="0" presId="urn:microsoft.com/office/officeart/2005/8/layout/hierarchy4"/>
    <dgm:cxn modelId="{5C992A4C-0348-4CE5-A981-970525782BC5}" type="presParOf" srcId="{ABA69514-78ED-4B7A-9AB1-C5A918F6ECA2}" destId="{C87DD876-FE8A-4F89-B37C-94433CDAC1FF}" srcOrd="2" destOrd="0" presId="urn:microsoft.com/office/officeart/2005/8/layout/hierarchy4"/>
    <dgm:cxn modelId="{C1F727F1-AB7F-4040-9130-F6049F48E801}" type="presParOf" srcId="{C87DD876-FE8A-4F89-B37C-94433CDAC1FF}" destId="{5A56BC61-EA39-42BC-BC57-A0190A5A3116}" srcOrd="0" destOrd="0" presId="urn:microsoft.com/office/officeart/2005/8/layout/hierarchy4"/>
    <dgm:cxn modelId="{B571ACA7-14D5-4301-BB31-942E3B02573C}" type="presParOf" srcId="{5A56BC61-EA39-42BC-BC57-A0190A5A3116}" destId="{3545DEE3-490D-42FC-98C8-73DE9B4FFEA3}" srcOrd="0" destOrd="0" presId="urn:microsoft.com/office/officeart/2005/8/layout/hierarchy4"/>
    <dgm:cxn modelId="{0D77FDA4-A45C-449E-B90D-B9019167FD45}" type="presParOf" srcId="{5A56BC61-EA39-42BC-BC57-A0190A5A3116}" destId="{000346E5-7160-4E1F-B507-C9B6880D227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8F712-914C-46A1-BAE7-E50029E18BF6}">
      <dsp:nvSpPr>
        <dsp:cNvPr id="0" name=""/>
        <dsp:cNvSpPr/>
      </dsp:nvSpPr>
      <dsp:spPr>
        <a:xfrm>
          <a:off x="1949" y="0"/>
          <a:ext cx="8490887" cy="1997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Chemistry</a:t>
          </a:r>
          <a:endParaRPr lang="en-US" sz="6500" kern="1200" dirty="0"/>
        </a:p>
      </dsp:txBody>
      <dsp:txXfrm>
        <a:off x="60458" y="58509"/>
        <a:ext cx="8373869" cy="1880627"/>
      </dsp:txXfrm>
    </dsp:sp>
    <dsp:sp modelId="{F553CBA3-84AE-4BAC-BC6E-E8E6C8A5505F}">
      <dsp:nvSpPr>
        <dsp:cNvPr id="0" name=""/>
        <dsp:cNvSpPr/>
      </dsp:nvSpPr>
      <dsp:spPr>
        <a:xfrm>
          <a:off x="23437" y="2128272"/>
          <a:ext cx="5546510" cy="1997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The study of matter</a:t>
          </a:r>
          <a:endParaRPr lang="en-US" sz="3900" kern="1200" dirty="0"/>
        </a:p>
      </dsp:txBody>
      <dsp:txXfrm>
        <a:off x="81946" y="2186781"/>
        <a:ext cx="5429492" cy="1880627"/>
      </dsp:txXfrm>
    </dsp:sp>
    <dsp:sp modelId="{B744DA50-F826-46E0-BF6E-398620824B01}">
      <dsp:nvSpPr>
        <dsp:cNvPr id="0" name=""/>
        <dsp:cNvSpPr/>
      </dsp:nvSpPr>
      <dsp:spPr>
        <a:xfrm>
          <a:off x="974" y="4301446"/>
          <a:ext cx="2716214" cy="1997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Its composition</a:t>
          </a:r>
          <a:endParaRPr lang="en-US" sz="3300" kern="1200" dirty="0"/>
        </a:p>
      </dsp:txBody>
      <dsp:txXfrm>
        <a:off x="59483" y="4359955"/>
        <a:ext cx="2599196" cy="1880627"/>
      </dsp:txXfrm>
    </dsp:sp>
    <dsp:sp modelId="{3F7AA258-F90F-40A9-A75D-B310D31EBC2F}">
      <dsp:nvSpPr>
        <dsp:cNvPr id="0" name=""/>
        <dsp:cNvSpPr/>
      </dsp:nvSpPr>
      <dsp:spPr>
        <a:xfrm>
          <a:off x="2831270" y="4301446"/>
          <a:ext cx="2716214" cy="1997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Its structure</a:t>
          </a:r>
          <a:endParaRPr lang="en-US" sz="3300" kern="1200" dirty="0"/>
        </a:p>
      </dsp:txBody>
      <dsp:txXfrm>
        <a:off x="2889779" y="4359955"/>
        <a:ext cx="2599196" cy="1880627"/>
      </dsp:txXfrm>
    </dsp:sp>
    <dsp:sp modelId="{36488FE4-DC31-40B7-AAA1-9D3DE766A737}">
      <dsp:nvSpPr>
        <dsp:cNvPr id="0" name=""/>
        <dsp:cNvSpPr/>
      </dsp:nvSpPr>
      <dsp:spPr>
        <a:xfrm>
          <a:off x="5775647" y="2153086"/>
          <a:ext cx="2716214" cy="1997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Its properties</a:t>
          </a:r>
          <a:endParaRPr lang="en-US" sz="3900" kern="1200" dirty="0"/>
        </a:p>
      </dsp:txBody>
      <dsp:txXfrm>
        <a:off x="5834156" y="2211595"/>
        <a:ext cx="2599196" cy="1880627"/>
      </dsp:txXfrm>
    </dsp:sp>
    <dsp:sp modelId="{3545DEE3-490D-42FC-98C8-73DE9B4FFEA3}">
      <dsp:nvSpPr>
        <dsp:cNvPr id="0" name=""/>
        <dsp:cNvSpPr/>
      </dsp:nvSpPr>
      <dsp:spPr>
        <a:xfrm>
          <a:off x="5775647" y="4301446"/>
          <a:ext cx="2716214" cy="19976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The changes it undergoes</a:t>
          </a:r>
          <a:endParaRPr lang="en-US" sz="3300" kern="1200" dirty="0"/>
        </a:p>
      </dsp:txBody>
      <dsp:txXfrm>
        <a:off x="5834156" y="4359955"/>
        <a:ext cx="2599196" cy="18806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085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kumimoji="0" sz="1200">
                <a:latin typeface="Arial" charset="0"/>
              </a:defRPr>
            </a:lvl1pPr>
          </a:lstStyle>
          <a:p>
            <a:pPr>
              <a:defRPr/>
            </a:pPr>
            <a:endParaRPr lang="en-US"/>
          </a:p>
        </p:txBody>
      </p:sp>
      <p:sp>
        <p:nvSpPr>
          <p:cNvPr id="103427" name="Rectangle 3"/>
          <p:cNvSpPr>
            <a:spLocks noGrp="1" noChangeArrowheads="1"/>
          </p:cNvSpPr>
          <p:nvPr>
            <p:ph type="dt" sz="quarter" idx="1"/>
          </p:nvPr>
        </p:nvSpPr>
        <p:spPr bwMode="auto">
          <a:xfrm>
            <a:off x="3886200" y="0"/>
            <a:ext cx="2971800" cy="45085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kumimoji="0" sz="1200">
                <a:latin typeface="Arial" charset="0"/>
              </a:defRPr>
            </a:lvl1pPr>
          </a:lstStyle>
          <a:p>
            <a:pPr>
              <a:defRPr/>
            </a:pPr>
            <a:endParaRPr lang="en-US"/>
          </a:p>
        </p:txBody>
      </p:sp>
      <p:sp>
        <p:nvSpPr>
          <p:cNvPr id="103428" name="Rectangle 4"/>
          <p:cNvSpPr>
            <a:spLocks noGrp="1" noChangeArrowheads="1"/>
          </p:cNvSpPr>
          <p:nvPr>
            <p:ph type="ftr" sz="quarter" idx="2"/>
          </p:nvPr>
        </p:nvSpPr>
        <p:spPr bwMode="auto">
          <a:xfrm>
            <a:off x="0" y="8647113"/>
            <a:ext cx="2971800" cy="45085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kumimoji="0" sz="1200">
                <a:latin typeface="Arial" charset="0"/>
              </a:defRPr>
            </a:lvl1pPr>
          </a:lstStyle>
          <a:p>
            <a:pPr>
              <a:defRPr/>
            </a:pPr>
            <a:endParaRPr lang="en-US"/>
          </a:p>
        </p:txBody>
      </p:sp>
      <p:sp>
        <p:nvSpPr>
          <p:cNvPr id="103429" name="Rectangle 5"/>
          <p:cNvSpPr>
            <a:spLocks noGrp="1" noChangeArrowheads="1"/>
          </p:cNvSpPr>
          <p:nvPr>
            <p:ph type="sldNum" sz="quarter" idx="3"/>
          </p:nvPr>
        </p:nvSpPr>
        <p:spPr bwMode="auto">
          <a:xfrm>
            <a:off x="3886200" y="8647113"/>
            <a:ext cx="2971800" cy="45085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kumimoji="0" sz="1200">
                <a:latin typeface="Arial" charset="0"/>
              </a:defRPr>
            </a:lvl1pPr>
          </a:lstStyle>
          <a:p>
            <a:pPr>
              <a:defRPr/>
            </a:pPr>
            <a:fld id="{278D2697-EEE7-4B0A-B5D5-5D6DF9D76039}" type="slidenum">
              <a:rPr lang="en-US"/>
              <a:pPr>
                <a:defRPr/>
              </a:pPr>
              <a:t>‹#›</a:t>
            </a:fld>
            <a:endParaRPr lang="en-US"/>
          </a:p>
        </p:txBody>
      </p:sp>
    </p:spTree>
    <p:extLst>
      <p:ext uri="{BB962C8B-B14F-4D97-AF65-F5344CB8AC3E}">
        <p14:creationId xmlns:p14="http://schemas.microsoft.com/office/powerpoint/2010/main" val="3951522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38463" cy="441325"/>
          </a:xfrm>
          <a:prstGeom prst="rect">
            <a:avLst/>
          </a:prstGeom>
          <a:noFill/>
          <a:ln w="12700" cap="sq">
            <a:noFill/>
            <a:miter lim="800000"/>
            <a:headEnd type="none" w="sm" len="sm"/>
            <a:tailEnd type="none" w="sm" len="sm"/>
          </a:ln>
          <a:effectLst/>
        </p:spPr>
        <p:txBody>
          <a:bodyPr vert="horz" wrap="square" lIns="89849" tIns="44924" rIns="89849" bIns="44924" numCol="1" anchor="t" anchorCtr="0" compatLnSpc="1">
            <a:prstTxWarp prst="textNoShape">
              <a:avLst/>
            </a:prstTxWarp>
          </a:bodyPr>
          <a:lstStyle>
            <a:lvl1pPr defTabSz="898525">
              <a:defRPr kumimoji="0" sz="1200">
                <a:latin typeface="Times New Roman" pitchFamily="18" charset="0"/>
              </a:defRPr>
            </a:lvl1pPr>
          </a:lstStyle>
          <a:p>
            <a:pPr>
              <a:defRPr/>
            </a:pPr>
            <a:endParaRPr lang="en-US"/>
          </a:p>
        </p:txBody>
      </p:sp>
      <p:sp>
        <p:nvSpPr>
          <p:cNvPr id="20483" name="Rectangle 3"/>
          <p:cNvSpPr>
            <a:spLocks noGrp="1" noRot="1" noChangeAspect="1" noChangeArrowheads="1"/>
          </p:cNvSpPr>
          <p:nvPr>
            <p:ph type="sldImg" idx="2"/>
          </p:nvPr>
        </p:nvSpPr>
        <p:spPr bwMode="auto">
          <a:xfrm>
            <a:off x="1123950" y="660400"/>
            <a:ext cx="4610100" cy="3457575"/>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04875" y="4337050"/>
            <a:ext cx="5048250" cy="4044950"/>
          </a:xfrm>
          <a:prstGeom prst="rect">
            <a:avLst/>
          </a:prstGeom>
          <a:noFill/>
          <a:ln w="12700" cap="sq">
            <a:noFill/>
            <a:miter lim="800000"/>
            <a:headEnd type="none" w="sm" len="sm"/>
            <a:tailEnd type="none" w="sm" len="sm"/>
          </a:ln>
          <a:effectLst/>
        </p:spPr>
        <p:txBody>
          <a:bodyPr vert="horz" wrap="square" lIns="89849" tIns="44924" rIns="89849" bIns="449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3919538" y="0"/>
            <a:ext cx="2938462" cy="441325"/>
          </a:xfrm>
          <a:prstGeom prst="rect">
            <a:avLst/>
          </a:prstGeom>
          <a:noFill/>
          <a:ln w="12700" cap="sq">
            <a:noFill/>
            <a:miter lim="800000"/>
            <a:headEnd type="none" w="sm" len="sm"/>
            <a:tailEnd type="none" w="sm" len="sm"/>
          </a:ln>
          <a:effectLst/>
        </p:spPr>
        <p:txBody>
          <a:bodyPr vert="horz" wrap="square" lIns="89849" tIns="44924" rIns="89849" bIns="44924" numCol="1" anchor="t" anchorCtr="0" compatLnSpc="1">
            <a:prstTxWarp prst="textNoShape">
              <a:avLst/>
            </a:prstTxWarp>
          </a:bodyPr>
          <a:lstStyle>
            <a:lvl1pPr algn="r" defTabSz="898525">
              <a:defRPr kumimoji="0" sz="1200">
                <a:latin typeface="Times New Roman" pitchFamily="18" charset="0"/>
              </a:defRPr>
            </a:lvl1pPr>
          </a:lstStyle>
          <a:p>
            <a:pPr>
              <a:defRPr/>
            </a:pPr>
            <a:endParaRPr lang="en-US"/>
          </a:p>
        </p:txBody>
      </p:sp>
      <p:sp>
        <p:nvSpPr>
          <p:cNvPr id="2054" name="Rectangle 6"/>
          <p:cNvSpPr>
            <a:spLocks noGrp="1" noChangeArrowheads="1"/>
          </p:cNvSpPr>
          <p:nvPr>
            <p:ph type="ftr" sz="quarter" idx="4"/>
          </p:nvPr>
        </p:nvSpPr>
        <p:spPr bwMode="auto">
          <a:xfrm>
            <a:off x="0" y="8602663"/>
            <a:ext cx="2938463" cy="439737"/>
          </a:xfrm>
          <a:prstGeom prst="rect">
            <a:avLst/>
          </a:prstGeom>
          <a:noFill/>
          <a:ln w="12700" cap="sq">
            <a:noFill/>
            <a:miter lim="800000"/>
            <a:headEnd type="none" w="sm" len="sm"/>
            <a:tailEnd type="none" w="sm" len="sm"/>
          </a:ln>
          <a:effectLst/>
        </p:spPr>
        <p:txBody>
          <a:bodyPr vert="horz" wrap="square" lIns="89849" tIns="44924" rIns="89849" bIns="44924" numCol="1" anchor="b" anchorCtr="0" compatLnSpc="1">
            <a:prstTxWarp prst="textNoShape">
              <a:avLst/>
            </a:prstTxWarp>
          </a:bodyPr>
          <a:lstStyle>
            <a:lvl1pPr defTabSz="898525">
              <a:defRPr kumimoji="0"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3919538" y="8602663"/>
            <a:ext cx="2938462" cy="439737"/>
          </a:xfrm>
          <a:prstGeom prst="rect">
            <a:avLst/>
          </a:prstGeom>
          <a:noFill/>
          <a:ln w="12700" cap="sq">
            <a:noFill/>
            <a:miter lim="800000"/>
            <a:headEnd type="none" w="sm" len="sm"/>
            <a:tailEnd type="none" w="sm" len="sm"/>
          </a:ln>
          <a:effectLst/>
        </p:spPr>
        <p:txBody>
          <a:bodyPr vert="horz" wrap="square" lIns="89849" tIns="44924" rIns="89849" bIns="44924" numCol="1" anchor="b" anchorCtr="0" compatLnSpc="1">
            <a:prstTxWarp prst="textNoShape">
              <a:avLst/>
            </a:prstTxWarp>
          </a:bodyPr>
          <a:lstStyle>
            <a:lvl1pPr algn="r" defTabSz="898525">
              <a:defRPr kumimoji="0" sz="1200">
                <a:latin typeface="Times New Roman" pitchFamily="18" charset="0"/>
              </a:defRPr>
            </a:lvl1pPr>
          </a:lstStyle>
          <a:p>
            <a:pPr>
              <a:defRPr/>
            </a:pPr>
            <a:fld id="{4E6903DC-A710-446B-B71E-4D458592EC77}" type="slidenum">
              <a:rPr lang="en-US"/>
              <a:pPr>
                <a:defRPr/>
              </a:pPr>
              <a:t>‹#›</a:t>
            </a:fld>
            <a:endParaRPr lang="en-US"/>
          </a:p>
        </p:txBody>
      </p:sp>
    </p:spTree>
    <p:extLst>
      <p:ext uri="{BB962C8B-B14F-4D97-AF65-F5344CB8AC3E}">
        <p14:creationId xmlns:p14="http://schemas.microsoft.com/office/powerpoint/2010/main" val="105769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3"/>
          <p:cNvSpPr>
            <a:spLocks noChangeArrowheads="1"/>
          </p:cNvSpPr>
          <p:nvPr/>
        </p:nvSpPr>
        <p:spPr bwMode="auto">
          <a:xfrm rot="20940000">
            <a:off x="1828800" y="304800"/>
            <a:ext cx="457200" cy="457200"/>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sp>
        <p:nvSpPr>
          <p:cNvPr id="5" name="AutoShape 24"/>
          <p:cNvSpPr>
            <a:spLocks noChangeArrowheads="1"/>
          </p:cNvSpPr>
          <p:nvPr/>
        </p:nvSpPr>
        <p:spPr bwMode="auto">
          <a:xfrm>
            <a:off x="2609850" y="171450"/>
            <a:ext cx="419100" cy="419100"/>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sp>
        <p:nvSpPr>
          <p:cNvPr id="6" name="AutoShape 25"/>
          <p:cNvSpPr>
            <a:spLocks noChangeArrowheads="1"/>
          </p:cNvSpPr>
          <p:nvPr/>
        </p:nvSpPr>
        <p:spPr bwMode="auto">
          <a:xfrm rot="20940000">
            <a:off x="1752600" y="228600"/>
            <a:ext cx="457200" cy="457200"/>
          </a:xfrm>
          <a:prstGeom prst="star5">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sp>
        <p:nvSpPr>
          <p:cNvPr id="7" name="AutoShape 26"/>
          <p:cNvSpPr>
            <a:spLocks noChangeArrowheads="1"/>
          </p:cNvSpPr>
          <p:nvPr/>
        </p:nvSpPr>
        <p:spPr bwMode="auto">
          <a:xfrm>
            <a:off x="2533650" y="19050"/>
            <a:ext cx="419100" cy="419100"/>
          </a:xfrm>
          <a:prstGeom prst="star5">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grpSp>
        <p:nvGrpSpPr>
          <p:cNvPr id="8" name="Group 27"/>
          <p:cNvGrpSpPr>
            <a:grpSpLocks/>
          </p:cNvGrpSpPr>
          <p:nvPr/>
        </p:nvGrpSpPr>
        <p:grpSpPr bwMode="auto">
          <a:xfrm>
            <a:off x="7010400" y="5562600"/>
            <a:ext cx="2033588" cy="1219200"/>
            <a:chOff x="4368" y="3264"/>
            <a:chExt cx="1281" cy="768"/>
          </a:xfrm>
        </p:grpSpPr>
        <p:sp>
          <p:nvSpPr>
            <p:cNvPr id="9" name="AutoShape 28"/>
            <p:cNvSpPr>
              <a:spLocks noChangeArrowheads="1"/>
            </p:cNvSpPr>
            <p:nvPr/>
          </p:nvSpPr>
          <p:spPr bwMode="auto">
            <a:xfrm rot="20940000">
              <a:off x="4368" y="3681"/>
              <a:ext cx="288" cy="288"/>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sp>
          <p:nvSpPr>
            <p:cNvPr id="10" name="AutoShape 29"/>
            <p:cNvSpPr>
              <a:spLocks noChangeArrowheads="1"/>
            </p:cNvSpPr>
            <p:nvPr/>
          </p:nvSpPr>
          <p:spPr bwMode="auto">
            <a:xfrm>
              <a:off x="4845" y="3324"/>
              <a:ext cx="264" cy="264"/>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sp>
          <p:nvSpPr>
            <p:cNvPr id="11" name="AutoShape 30"/>
            <p:cNvSpPr>
              <a:spLocks noChangeArrowheads="1"/>
            </p:cNvSpPr>
            <p:nvPr/>
          </p:nvSpPr>
          <p:spPr bwMode="auto">
            <a:xfrm rot="1320000">
              <a:off x="5217" y="3264"/>
              <a:ext cx="384" cy="384"/>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sp>
          <p:nvSpPr>
            <p:cNvPr id="12" name="AutoShape 31"/>
            <p:cNvSpPr>
              <a:spLocks noChangeArrowheads="1"/>
            </p:cNvSpPr>
            <p:nvPr/>
          </p:nvSpPr>
          <p:spPr bwMode="auto">
            <a:xfrm rot="20940000">
              <a:off x="4449" y="3744"/>
              <a:ext cx="288" cy="288"/>
            </a:xfrm>
            <a:prstGeom prst="star5">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sp>
          <p:nvSpPr>
            <p:cNvPr id="13" name="AutoShape 32"/>
            <p:cNvSpPr>
              <a:spLocks noChangeArrowheads="1"/>
            </p:cNvSpPr>
            <p:nvPr/>
          </p:nvSpPr>
          <p:spPr bwMode="auto">
            <a:xfrm>
              <a:off x="4893" y="3372"/>
              <a:ext cx="264" cy="264"/>
            </a:xfrm>
            <a:prstGeom prst="star5">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sp>
          <p:nvSpPr>
            <p:cNvPr id="14" name="AutoShape 33"/>
            <p:cNvSpPr>
              <a:spLocks noChangeArrowheads="1"/>
            </p:cNvSpPr>
            <p:nvPr/>
          </p:nvSpPr>
          <p:spPr bwMode="auto">
            <a:xfrm rot="1320000">
              <a:off x="5265" y="3360"/>
              <a:ext cx="384" cy="384"/>
            </a:xfrm>
            <a:prstGeom prst="star5">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grpSp>
      <p:sp>
        <p:nvSpPr>
          <p:cNvPr id="15" name="AutoShape 34"/>
          <p:cNvSpPr>
            <a:spLocks noChangeArrowheads="1"/>
          </p:cNvSpPr>
          <p:nvPr/>
        </p:nvSpPr>
        <p:spPr bwMode="auto">
          <a:xfrm rot="1320000">
            <a:off x="184150" y="244475"/>
            <a:ext cx="882650" cy="882650"/>
          </a:xfrm>
          <a:prstGeom prst="star5">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wrap="none" lIns="92075" tIns="46038" rIns="92075" bIns="46038" anchor="ctr"/>
          <a:lstStyle/>
          <a:p>
            <a:pPr>
              <a:spcBef>
                <a:spcPct val="50000"/>
              </a:spcBef>
              <a:defRPr/>
            </a:pPr>
            <a:endParaRPr lang="en-US">
              <a:latin typeface="Arial" charset="0"/>
            </a:endParaRPr>
          </a:p>
        </p:txBody>
      </p:sp>
      <p:grpSp>
        <p:nvGrpSpPr>
          <p:cNvPr id="16" name="Group 35"/>
          <p:cNvGrpSpPr>
            <a:grpSpLocks/>
          </p:cNvGrpSpPr>
          <p:nvPr/>
        </p:nvGrpSpPr>
        <p:grpSpPr bwMode="auto">
          <a:xfrm>
            <a:off x="304800" y="2133600"/>
            <a:ext cx="8305800" cy="381000"/>
            <a:chOff x="240" y="768"/>
            <a:chExt cx="5232" cy="240"/>
          </a:xfrm>
        </p:grpSpPr>
        <p:sp>
          <p:nvSpPr>
            <p:cNvPr id="17" name="Rectangle 36"/>
            <p:cNvSpPr>
              <a:spLocks noChangeArrowheads="1"/>
            </p:cNvSpPr>
            <p:nvPr/>
          </p:nvSpPr>
          <p:spPr bwMode="auto">
            <a:xfrm>
              <a:off x="384" y="912"/>
              <a:ext cx="5088" cy="96"/>
            </a:xfrm>
            <a:prstGeom prst="rect">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a:lstStyle/>
            <a:p>
              <a:pPr>
                <a:defRPr/>
              </a:pPr>
              <a:endParaRPr lang="en-US"/>
            </a:p>
          </p:txBody>
        </p:sp>
        <p:sp>
          <p:nvSpPr>
            <p:cNvPr id="18" name="Rectangle 37"/>
            <p:cNvSpPr>
              <a:spLocks noChangeArrowheads="1"/>
            </p:cNvSpPr>
            <p:nvPr/>
          </p:nvSpPr>
          <p:spPr bwMode="auto">
            <a:xfrm>
              <a:off x="240" y="768"/>
              <a:ext cx="5088" cy="96"/>
            </a:xfrm>
            <a:prstGeom prst="rect">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a:lstStyle/>
            <a:p>
              <a:pPr>
                <a:defRPr/>
              </a:pPr>
              <a:endParaRPr lang="en-US"/>
            </a:p>
          </p:txBody>
        </p:sp>
      </p:grpSp>
      <p:sp>
        <p:nvSpPr>
          <p:cNvPr id="3087" name="Rectangle 15"/>
          <p:cNvSpPr>
            <a:spLocks noGrp="1" noChangeArrowheads="1"/>
          </p:cNvSpPr>
          <p:nvPr>
            <p:ph type="subTitle" sz="quarter" idx="1"/>
          </p:nvPr>
        </p:nvSpPr>
        <p:spPr>
          <a:xfrm>
            <a:off x="1371600" y="2667000"/>
            <a:ext cx="6400800" cy="3276600"/>
          </a:xfrm>
        </p:spPr>
        <p:txBody>
          <a:bodyPr anchor="ctr"/>
          <a:lstStyle>
            <a:lvl1pPr marL="0" indent="0" algn="ctr">
              <a:buFont typeface="Wingdings 2" pitchFamily="18" charset="2"/>
              <a:buNone/>
              <a:defRPr/>
            </a:lvl1pPr>
          </a:lstStyle>
          <a:p>
            <a:r>
              <a:rPr lang="en-US"/>
              <a:t>Click to edit Master subtitle style</a:t>
            </a:r>
          </a:p>
        </p:txBody>
      </p:sp>
      <p:sp>
        <p:nvSpPr>
          <p:cNvPr id="3091" name="Rectangle 19"/>
          <p:cNvSpPr>
            <a:spLocks noGrp="1" noChangeArrowheads="1"/>
          </p:cNvSpPr>
          <p:nvPr>
            <p:ph type="ctrTitle" sz="quarter"/>
          </p:nvPr>
        </p:nvSpPr>
        <p:spPr>
          <a:xfrm>
            <a:off x="685800" y="914400"/>
            <a:ext cx="7772400" cy="1143000"/>
          </a:xfrm>
        </p:spPr>
        <p:txBody>
          <a:bodyPr/>
          <a:lstStyle>
            <a:lvl1pPr>
              <a:defRPr/>
            </a:lvl1pPr>
          </a:lstStyle>
          <a:p>
            <a:r>
              <a:rPr lang="en-US"/>
              <a:t>Click to edit Master title style</a:t>
            </a:r>
          </a:p>
        </p:txBody>
      </p:sp>
      <p:sp>
        <p:nvSpPr>
          <p:cNvPr id="19" name="Rectangle 38"/>
          <p:cNvSpPr>
            <a:spLocks noGrp="1" noChangeArrowheads="1"/>
          </p:cNvSpPr>
          <p:nvPr>
            <p:ph type="ftr" sz="quarter" idx="10"/>
          </p:nvPr>
        </p:nvSpPr>
        <p:spPr/>
        <p:txBody>
          <a:bodyPr/>
          <a:lstStyle>
            <a:lvl1pPr>
              <a:defRPr/>
            </a:lvl1pPr>
          </a:lstStyle>
          <a:p>
            <a:pPr>
              <a:defRPr/>
            </a:pPr>
            <a:r>
              <a:rPr lang="en-US"/>
              <a:t>C. Johannesson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28600"/>
            <a:ext cx="21336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28600"/>
            <a:ext cx="62484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ftr" sz="quarter" idx="10"/>
          </p:nvPr>
        </p:nvSpPr>
        <p:spPr>
          <a:ln/>
        </p:spPr>
        <p:txBody>
          <a:bodyPr/>
          <a:lstStyle>
            <a:lvl1pPr>
              <a:defRPr/>
            </a:lvl1pPr>
          </a:lstStyle>
          <a:p>
            <a:pPr>
              <a:defRPr/>
            </a:pPr>
            <a:r>
              <a:rPr lang="en-US"/>
              <a:t>C. Johannesson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body" idx="1"/>
          </p:nvPr>
        </p:nvSpPr>
        <p:spPr bwMode="auto">
          <a:xfrm>
            <a:off x="304800" y="1524000"/>
            <a:ext cx="8534400" cy="502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16"/>
          <p:cNvSpPr>
            <a:spLocks noGrp="1" noChangeArrowheads="1"/>
          </p:cNvSpPr>
          <p:nvPr>
            <p:ph type="title"/>
          </p:nvPr>
        </p:nvSpPr>
        <p:spPr bwMode="auto">
          <a:xfrm>
            <a:off x="685800" y="228600"/>
            <a:ext cx="7772400" cy="8382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grpSp>
        <p:nvGrpSpPr>
          <p:cNvPr id="1028" name="Group 27"/>
          <p:cNvGrpSpPr>
            <a:grpSpLocks/>
          </p:cNvGrpSpPr>
          <p:nvPr/>
        </p:nvGrpSpPr>
        <p:grpSpPr bwMode="auto">
          <a:xfrm>
            <a:off x="381000" y="990600"/>
            <a:ext cx="8305800" cy="381000"/>
            <a:chOff x="240" y="768"/>
            <a:chExt cx="5232" cy="240"/>
          </a:xfrm>
        </p:grpSpPr>
        <p:sp>
          <p:nvSpPr>
            <p:cNvPr id="1052" name="Rectangle 28"/>
            <p:cNvSpPr>
              <a:spLocks noChangeArrowheads="1"/>
            </p:cNvSpPr>
            <p:nvPr/>
          </p:nvSpPr>
          <p:spPr bwMode="auto">
            <a:xfrm>
              <a:off x="384" y="912"/>
              <a:ext cx="5088" cy="96"/>
            </a:xfrm>
            <a:prstGeom prst="rect">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a:lstStyle/>
            <a:p>
              <a:pPr>
                <a:defRPr/>
              </a:pPr>
              <a:endParaRPr lang="en-US"/>
            </a:p>
          </p:txBody>
        </p:sp>
        <p:sp>
          <p:nvSpPr>
            <p:cNvPr id="1053" name="Rectangle 29"/>
            <p:cNvSpPr>
              <a:spLocks noChangeArrowheads="1"/>
            </p:cNvSpPr>
            <p:nvPr/>
          </p:nvSpPr>
          <p:spPr bwMode="auto">
            <a:xfrm>
              <a:off x="240" y="768"/>
              <a:ext cx="5088" cy="96"/>
            </a:xfrm>
            <a:prstGeom prst="rect">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a:lstStyle/>
            <a:p>
              <a:pPr>
                <a:defRPr/>
              </a:pPr>
              <a:endParaRPr lang="en-US"/>
            </a:p>
          </p:txBody>
        </p:sp>
      </p:grpSp>
      <p:sp>
        <p:nvSpPr>
          <p:cNvPr id="1063" name="Rectangle 39"/>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r>
              <a:rPr lang="en-US"/>
              <a:t>C. Johannesson</a:t>
            </a:r>
          </a:p>
        </p:txBody>
      </p:sp>
    </p:spTree>
  </p:cSld>
  <p:clrMap bg1="dk2" tx1="lt1" bg2="dk1" tx2="lt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sldNum="0" hdr="0" dt="0"/>
  <p:txStyles>
    <p:title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Arial" charset="0"/>
        </a:defRPr>
      </a:lvl2pPr>
      <a:lvl3pPr algn="ctr" rtl="0" eaLnBrk="0" fontAlgn="base" hangingPunct="0">
        <a:spcBef>
          <a:spcPct val="0"/>
        </a:spcBef>
        <a:spcAft>
          <a:spcPct val="0"/>
        </a:spcAft>
        <a:defRPr kumimoji="1" sz="4400" b="1">
          <a:solidFill>
            <a:schemeClr val="tx2"/>
          </a:solidFill>
          <a:latin typeface="Arial" charset="0"/>
        </a:defRPr>
      </a:lvl3pPr>
      <a:lvl4pPr algn="ctr" rtl="0" eaLnBrk="0" fontAlgn="base" hangingPunct="0">
        <a:spcBef>
          <a:spcPct val="0"/>
        </a:spcBef>
        <a:spcAft>
          <a:spcPct val="0"/>
        </a:spcAft>
        <a:defRPr kumimoji="1" sz="4400" b="1">
          <a:solidFill>
            <a:schemeClr val="tx2"/>
          </a:solidFill>
          <a:latin typeface="Arial" charset="0"/>
        </a:defRPr>
      </a:lvl4pPr>
      <a:lvl5pPr algn="ctr" rtl="0" eaLnBrk="0" fontAlgn="base" hangingPunct="0">
        <a:spcBef>
          <a:spcPct val="0"/>
        </a:spcBef>
        <a:spcAft>
          <a:spcPct val="0"/>
        </a:spcAft>
        <a:defRPr kumimoji="1" sz="4400" b="1">
          <a:solidFill>
            <a:schemeClr val="tx2"/>
          </a:solidFill>
          <a:latin typeface="Arial" charset="0"/>
        </a:defRPr>
      </a:lvl5pPr>
      <a:lvl6pPr marL="457200" algn="ctr" rtl="0" eaLnBrk="0" fontAlgn="base" hangingPunct="0">
        <a:spcBef>
          <a:spcPct val="0"/>
        </a:spcBef>
        <a:spcAft>
          <a:spcPct val="0"/>
        </a:spcAft>
        <a:defRPr kumimoji="1" sz="4400" b="1">
          <a:solidFill>
            <a:schemeClr val="tx2"/>
          </a:solidFill>
          <a:latin typeface="Arial" charset="0"/>
        </a:defRPr>
      </a:lvl6pPr>
      <a:lvl7pPr marL="914400" algn="ctr" rtl="0" eaLnBrk="0" fontAlgn="base" hangingPunct="0">
        <a:spcBef>
          <a:spcPct val="0"/>
        </a:spcBef>
        <a:spcAft>
          <a:spcPct val="0"/>
        </a:spcAft>
        <a:defRPr kumimoji="1" sz="4400" b="1">
          <a:solidFill>
            <a:schemeClr val="tx2"/>
          </a:solidFill>
          <a:latin typeface="Arial" charset="0"/>
        </a:defRPr>
      </a:lvl7pPr>
      <a:lvl8pPr marL="1371600" algn="ctr" rtl="0" eaLnBrk="0" fontAlgn="base" hangingPunct="0">
        <a:spcBef>
          <a:spcPct val="0"/>
        </a:spcBef>
        <a:spcAft>
          <a:spcPct val="0"/>
        </a:spcAft>
        <a:defRPr kumimoji="1" sz="4400" b="1">
          <a:solidFill>
            <a:schemeClr val="tx2"/>
          </a:solidFill>
          <a:latin typeface="Arial" charset="0"/>
        </a:defRPr>
      </a:lvl8pPr>
      <a:lvl9pPr marL="1828800" algn="ctr" rtl="0" eaLnBrk="0" fontAlgn="base" hangingPunct="0">
        <a:spcBef>
          <a:spcPct val="0"/>
        </a:spcBef>
        <a:spcAft>
          <a:spcPct val="0"/>
        </a:spcAft>
        <a:defRPr kumimoji="1" sz="4400" b="1">
          <a:solidFill>
            <a:schemeClr val="tx2"/>
          </a:solidFill>
          <a:latin typeface="Arial" charset="0"/>
        </a:defRPr>
      </a:lvl9pPr>
    </p:titleStyle>
    <p:bodyStyle>
      <a:lvl1pPr marL="457200" indent="-457200" algn="l" rtl="0" eaLnBrk="0" fontAlgn="base" hangingPunct="0">
        <a:spcBef>
          <a:spcPct val="20000"/>
        </a:spcBef>
        <a:spcAft>
          <a:spcPct val="0"/>
        </a:spcAft>
        <a:buClr>
          <a:schemeClr val="tx2"/>
        </a:buClr>
        <a:buSzPct val="90000"/>
        <a:buFont typeface="Wingdings 2" pitchFamily="18" charset="2"/>
        <a:buChar char="ö"/>
        <a:defRPr kumimoji="1" sz="3400" b="1">
          <a:solidFill>
            <a:schemeClr val="tx1"/>
          </a:solidFill>
          <a:latin typeface="+mn-lt"/>
          <a:ea typeface="+mn-ea"/>
          <a:cs typeface="+mn-cs"/>
        </a:defRPr>
      </a:lvl1pPr>
      <a:lvl2pPr marL="912813" indent="-341313" algn="l" rtl="0" eaLnBrk="0" fontAlgn="base" hangingPunct="0">
        <a:spcBef>
          <a:spcPct val="20000"/>
        </a:spcBef>
        <a:spcAft>
          <a:spcPct val="0"/>
        </a:spcAft>
        <a:buClr>
          <a:schemeClr val="accent1"/>
        </a:buClr>
        <a:buFont typeface="Wingdings" pitchFamily="2" charset="2"/>
        <a:buChar char="w"/>
        <a:defRPr kumimoji="1" sz="3400">
          <a:solidFill>
            <a:schemeClr val="tx1"/>
          </a:solidFill>
          <a:latin typeface="+mn-lt"/>
        </a:defRPr>
      </a:lvl2pPr>
      <a:lvl3pPr marL="1317625" indent="-290513" algn="l" rtl="0" eaLnBrk="0" fontAlgn="base" hangingPunct="0">
        <a:spcBef>
          <a:spcPct val="20000"/>
        </a:spcBef>
        <a:spcAft>
          <a:spcPct val="0"/>
        </a:spcAft>
        <a:buClr>
          <a:schemeClr val="tx2"/>
        </a:buClr>
        <a:buSzPct val="75000"/>
        <a:buFont typeface="Wingdings" pitchFamily="2" charset="2"/>
        <a:buChar char="Ø"/>
        <a:defRPr kumimoji="1" sz="3400">
          <a:solidFill>
            <a:schemeClr val="tx1"/>
          </a:solidFill>
          <a:latin typeface="+mn-lt"/>
        </a:defRPr>
      </a:lvl3pPr>
      <a:lvl4pPr marL="1712913" indent="-228600" algn="l" rtl="0" eaLnBrk="0" fontAlgn="base" hangingPunct="0">
        <a:spcBef>
          <a:spcPct val="20000"/>
        </a:spcBef>
        <a:spcAft>
          <a:spcPct val="0"/>
        </a:spcAft>
        <a:buClr>
          <a:schemeClr val="accent2"/>
        </a:buClr>
        <a:buChar char="–"/>
        <a:defRPr kumimoji="1" sz="3400">
          <a:solidFill>
            <a:schemeClr val="tx1"/>
          </a:solidFill>
          <a:latin typeface="+mn-lt"/>
        </a:defRPr>
      </a:lvl4pPr>
      <a:lvl5pPr marL="2057400" indent="-228600" algn="l" rtl="0" eaLnBrk="0" fontAlgn="base" hangingPunct="0">
        <a:spcBef>
          <a:spcPct val="20000"/>
        </a:spcBef>
        <a:spcAft>
          <a:spcPct val="0"/>
        </a:spcAft>
        <a:buClr>
          <a:schemeClr val="accent2"/>
        </a:buClr>
        <a:buSzPct val="70000"/>
        <a:buFont typeface="Wingdings" pitchFamily="2" charset="2"/>
        <a:buChar char="l"/>
        <a:defRPr kumimoji="1" sz="3400">
          <a:solidFill>
            <a:schemeClr val="tx1"/>
          </a:solidFill>
          <a:latin typeface="+mn-lt"/>
        </a:defRPr>
      </a:lvl5pPr>
      <a:lvl6pPr marL="2514600" indent="-228600" algn="l" rtl="0" eaLnBrk="0" fontAlgn="base" hangingPunct="0">
        <a:spcBef>
          <a:spcPct val="20000"/>
        </a:spcBef>
        <a:spcAft>
          <a:spcPct val="0"/>
        </a:spcAft>
        <a:buClr>
          <a:schemeClr val="accent2"/>
        </a:buClr>
        <a:buSzPct val="70000"/>
        <a:buFont typeface="Wingdings" pitchFamily="2" charset="2"/>
        <a:buChar char="l"/>
        <a:defRPr kumimoji="1" sz="3400">
          <a:solidFill>
            <a:schemeClr val="tx1"/>
          </a:solidFill>
          <a:latin typeface="+mn-lt"/>
        </a:defRPr>
      </a:lvl6pPr>
      <a:lvl7pPr marL="2971800" indent="-228600" algn="l" rtl="0" eaLnBrk="0" fontAlgn="base" hangingPunct="0">
        <a:spcBef>
          <a:spcPct val="20000"/>
        </a:spcBef>
        <a:spcAft>
          <a:spcPct val="0"/>
        </a:spcAft>
        <a:buClr>
          <a:schemeClr val="accent2"/>
        </a:buClr>
        <a:buSzPct val="70000"/>
        <a:buFont typeface="Wingdings" pitchFamily="2" charset="2"/>
        <a:buChar char="l"/>
        <a:defRPr kumimoji="1" sz="3400">
          <a:solidFill>
            <a:schemeClr val="tx1"/>
          </a:solidFill>
          <a:latin typeface="+mn-lt"/>
        </a:defRPr>
      </a:lvl7pPr>
      <a:lvl8pPr marL="3429000" indent="-228600" algn="l" rtl="0" eaLnBrk="0" fontAlgn="base" hangingPunct="0">
        <a:spcBef>
          <a:spcPct val="20000"/>
        </a:spcBef>
        <a:spcAft>
          <a:spcPct val="0"/>
        </a:spcAft>
        <a:buClr>
          <a:schemeClr val="accent2"/>
        </a:buClr>
        <a:buSzPct val="70000"/>
        <a:buFont typeface="Wingdings" pitchFamily="2" charset="2"/>
        <a:buChar char="l"/>
        <a:defRPr kumimoji="1" sz="3400">
          <a:solidFill>
            <a:schemeClr val="tx1"/>
          </a:solidFill>
          <a:latin typeface="+mn-lt"/>
        </a:defRPr>
      </a:lvl8pPr>
      <a:lvl9pPr marL="3886200" indent="-228600" algn="l" rtl="0" eaLnBrk="0" fontAlgn="base" hangingPunct="0">
        <a:spcBef>
          <a:spcPct val="20000"/>
        </a:spcBef>
        <a:spcAft>
          <a:spcPct val="0"/>
        </a:spcAft>
        <a:buClr>
          <a:schemeClr val="accent2"/>
        </a:buClr>
        <a:buSzPct val="70000"/>
        <a:buFont typeface="Wingdings" pitchFamily="2" charset="2"/>
        <a:buChar char="l"/>
        <a:defRPr kumimoji="1" sz="3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ntoine.frostburg.edu/chem/senese/101/matter/classify-matter-quiz.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3"/>
          <p:cNvSpPr>
            <a:spLocks noGrp="1"/>
          </p:cNvSpPr>
          <p:nvPr>
            <p:ph type="subTitle" sz="quarter" idx="1"/>
          </p:nvPr>
        </p:nvSpPr>
        <p:spPr>
          <a:xfrm>
            <a:off x="1371600" y="2667000"/>
            <a:ext cx="6400800" cy="3651250"/>
          </a:xfrm>
        </p:spPr>
        <p:txBody>
          <a:bodyPr/>
          <a:lstStyle/>
          <a:p>
            <a:pPr marL="571500" indent="-571500">
              <a:buFont typeface="Wingdings 2" pitchFamily="18" charset="2"/>
              <a:buAutoNum type="romanUcPeriod"/>
            </a:pPr>
            <a:r>
              <a:rPr lang="en-US" smtClean="0"/>
              <a:t>States of Matter</a:t>
            </a:r>
          </a:p>
          <a:p>
            <a:pPr marL="571500" indent="-571500">
              <a:buFont typeface="Wingdings 2" pitchFamily="18" charset="2"/>
              <a:buAutoNum type="romanUcPeriod"/>
            </a:pPr>
            <a:r>
              <a:rPr lang="en-US" smtClean="0"/>
              <a:t>Classification of Matter</a:t>
            </a:r>
          </a:p>
          <a:p>
            <a:pPr marL="571500" indent="-571500">
              <a:buFont typeface="Wingdings 2" pitchFamily="18" charset="2"/>
              <a:buAutoNum type="romanUcPeriod"/>
            </a:pPr>
            <a:r>
              <a:rPr lang="en-US" smtClean="0"/>
              <a:t>Properties of Matter</a:t>
            </a:r>
          </a:p>
        </p:txBody>
      </p:sp>
      <p:sp>
        <p:nvSpPr>
          <p:cNvPr id="3075" name="Title 2"/>
          <p:cNvSpPr>
            <a:spLocks noGrp="1"/>
          </p:cNvSpPr>
          <p:nvPr>
            <p:ph type="ctrTitle" sz="quarter"/>
          </p:nvPr>
        </p:nvSpPr>
        <p:spPr/>
        <p:txBody>
          <a:bodyPr/>
          <a:lstStyle/>
          <a:p>
            <a:r>
              <a:rPr lang="en-US" smtClean="0"/>
              <a:t>Unit 1 Properties of Matter</a:t>
            </a:r>
          </a:p>
        </p:txBody>
      </p:sp>
      <p:sp>
        <p:nvSpPr>
          <p:cNvPr id="3076" name="Footer Placeholder 1"/>
          <p:cNvSpPr>
            <a:spLocks noGrp="1"/>
          </p:cNvSpPr>
          <p:nvPr>
            <p:ph type="ftr" sz="quarter" idx="10"/>
          </p:nvPr>
        </p:nvSpPr>
        <p:spPr>
          <a:noFill/>
        </p:spPr>
        <p:txBody>
          <a:bodyPr/>
          <a:lstStyle/>
          <a:p>
            <a:r>
              <a:rPr lang="en-US" smtClean="0"/>
              <a:t>C. Johannesson</a:t>
            </a:r>
          </a:p>
        </p:txBody>
      </p:sp>
      <p:sp>
        <p:nvSpPr>
          <p:cNvPr id="3077" name="Right Arrow 5"/>
          <p:cNvSpPr>
            <a:spLocks noChangeArrowheads="1"/>
          </p:cNvSpPr>
          <p:nvPr/>
        </p:nvSpPr>
        <p:spPr bwMode="auto">
          <a:xfrm>
            <a:off x="3297238" y="5943600"/>
            <a:ext cx="2854325" cy="747713"/>
          </a:xfrm>
          <a:prstGeom prst="rightArrow">
            <a:avLst>
              <a:gd name="adj1" fmla="val 50000"/>
              <a:gd name="adj2" fmla="val 50033"/>
            </a:avLst>
          </a:prstGeom>
          <a:solidFill>
            <a:schemeClr val="accent1"/>
          </a:solidFill>
          <a:ln w="12700" cap="sq" algn="ctr">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Matter</a:t>
            </a:r>
            <a:endParaRPr lang="en-US" dirty="0"/>
          </a:p>
        </p:txBody>
      </p:sp>
      <p:sp>
        <p:nvSpPr>
          <p:cNvPr id="3" name="Content Placeholder 2"/>
          <p:cNvSpPr>
            <a:spLocks noGrp="1"/>
          </p:cNvSpPr>
          <p:nvPr>
            <p:ph idx="1"/>
          </p:nvPr>
        </p:nvSpPr>
        <p:spPr/>
        <p:txBody>
          <a:bodyPr/>
          <a:lstStyle/>
          <a:p>
            <a:r>
              <a:rPr lang="en-US" dirty="0" smtClean="0"/>
              <a:t>You will now carry out an investigation into the behavior of particles (atoms or molecules) in various states of matter</a:t>
            </a:r>
          </a:p>
          <a:p>
            <a:r>
              <a:rPr lang="en-US" dirty="0" smtClean="0"/>
              <a:t>We will start with some predictions and then use a </a:t>
            </a:r>
            <a:r>
              <a:rPr lang="en-US" dirty="0" err="1" smtClean="0"/>
              <a:t>PhET</a:t>
            </a:r>
            <a:r>
              <a:rPr lang="en-US" dirty="0" smtClean="0"/>
              <a:t> simulation to complete the lab</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p>
            <a:r>
              <a:rPr lang="en-US" smtClean="0"/>
              <a:t>C. Johannesson</a:t>
            </a:r>
          </a:p>
        </p:txBody>
      </p:sp>
      <p:sp>
        <p:nvSpPr>
          <p:cNvPr id="12291" name="Rectangle 2"/>
          <p:cNvSpPr>
            <a:spLocks noGrp="1" noChangeArrowheads="1"/>
          </p:cNvSpPr>
          <p:nvPr>
            <p:ph type="title"/>
          </p:nvPr>
        </p:nvSpPr>
        <p:spPr/>
        <p:txBody>
          <a:bodyPr/>
          <a:lstStyle/>
          <a:p>
            <a:r>
              <a:rPr lang="en-US" smtClean="0">
                <a:solidFill>
                  <a:srgbClr val="FFFF00"/>
                </a:solidFill>
                <a:latin typeface="Comic Sans MS" pitchFamily="66" charset="0"/>
              </a:rPr>
              <a:t>B. Four States of Matter</a:t>
            </a:r>
          </a:p>
        </p:txBody>
      </p:sp>
      <p:sp>
        <p:nvSpPr>
          <p:cNvPr id="59395" name="Rectangle 3"/>
          <p:cNvSpPr>
            <a:spLocks noGrp="1" noChangeArrowheads="1"/>
          </p:cNvSpPr>
          <p:nvPr>
            <p:ph type="body" idx="1"/>
          </p:nvPr>
        </p:nvSpPr>
        <p:spPr>
          <a:xfrm>
            <a:off x="304800" y="1700213"/>
            <a:ext cx="6765925" cy="4119562"/>
          </a:xfrm>
        </p:spPr>
        <p:txBody>
          <a:bodyPr/>
          <a:lstStyle/>
          <a:p>
            <a:r>
              <a:rPr lang="en-US" smtClean="0">
                <a:latin typeface="Comic Sans MS" pitchFamily="66" charset="0"/>
              </a:rPr>
              <a:t>Solids</a:t>
            </a:r>
          </a:p>
          <a:p>
            <a:pPr lvl="1">
              <a:spcBef>
                <a:spcPct val="25000"/>
              </a:spcBef>
            </a:pPr>
            <a:r>
              <a:rPr lang="en-US" smtClean="0">
                <a:latin typeface="Comic Sans MS" pitchFamily="66" charset="0"/>
              </a:rPr>
              <a:t>very low KE - particles vibrate but can’t move around</a:t>
            </a:r>
          </a:p>
          <a:p>
            <a:pPr lvl="1">
              <a:spcBef>
                <a:spcPct val="25000"/>
              </a:spcBef>
            </a:pPr>
            <a:r>
              <a:rPr lang="en-US" smtClean="0">
                <a:latin typeface="Comic Sans MS" pitchFamily="66" charset="0"/>
              </a:rPr>
              <a:t>fixed shape </a:t>
            </a:r>
          </a:p>
          <a:p>
            <a:pPr lvl="1">
              <a:spcBef>
                <a:spcPct val="25000"/>
              </a:spcBef>
            </a:pPr>
            <a:r>
              <a:rPr lang="en-US" smtClean="0">
                <a:latin typeface="Comic Sans MS" pitchFamily="66" charset="0"/>
              </a:rPr>
              <a:t>fixed volume</a:t>
            </a:r>
          </a:p>
        </p:txBody>
      </p:sp>
      <p:pic>
        <p:nvPicPr>
          <p:cNvPr id="59396" name="Picture 4"/>
          <p:cNvPicPr>
            <a:picLocks noChangeAspect="1" noChangeArrowheads="1"/>
          </p:cNvPicPr>
          <p:nvPr/>
        </p:nvPicPr>
        <p:blipFill>
          <a:blip r:embed="rId2" cstate="print"/>
          <a:srcRect/>
          <a:stretch>
            <a:fillRect/>
          </a:stretch>
        </p:blipFill>
        <p:spPr bwMode="auto">
          <a:xfrm>
            <a:off x="6397625" y="2741613"/>
            <a:ext cx="2057400" cy="3152775"/>
          </a:xfrm>
          <a:prstGeom prst="rect">
            <a:avLst/>
          </a:prstGeom>
          <a:noFill/>
          <a:ln w="38100" cap="sq">
            <a:solidFill>
              <a:schemeClr val="bg2"/>
            </a:solidFill>
            <a:miter lim="800000"/>
            <a:headEnd type="none" w="sm" len="sm"/>
            <a:tailEnd type="none" w="sm" len="sm"/>
          </a:ln>
        </p:spPr>
      </p:pic>
      <p:sp>
        <p:nvSpPr>
          <p:cNvPr id="12294" name="Rectangle 5"/>
          <p:cNvSpPr>
            <a:spLocks noChangeArrowheads="1"/>
          </p:cNvSpPr>
          <p:nvPr/>
        </p:nvSpPr>
        <p:spPr bwMode="auto">
          <a:xfrm>
            <a:off x="3844925" y="6026150"/>
            <a:ext cx="1454150" cy="538163"/>
          </a:xfrm>
          <a:prstGeom prst="rect">
            <a:avLst/>
          </a:prstGeom>
          <a:solidFill>
            <a:srgbClr val="FF6699"/>
          </a:solidFill>
          <a:ln w="12700" cap="sq">
            <a:solidFill>
              <a:srgbClr val="FF6699"/>
            </a:solid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left)">
                                      <p:cBhvr>
                                        <p:cTn id="7" dur="500"/>
                                        <p:tgtEl>
                                          <p:spTgt spid="5939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395">
                                            <p:txEl>
                                              <p:pRg st="1" end="1"/>
                                            </p:txEl>
                                          </p:spTgt>
                                        </p:tgtEl>
                                        <p:attrNameLst>
                                          <p:attrName>style.visibility</p:attrName>
                                        </p:attrNameLst>
                                      </p:cBhvr>
                                      <p:to>
                                        <p:strVal val="visible"/>
                                      </p:to>
                                    </p:set>
                                    <p:animEffect transition="in" filter="wipe(left)">
                                      <p:cBhvr>
                                        <p:cTn id="10" dur="500"/>
                                        <p:tgtEl>
                                          <p:spTgt spid="5939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9395">
                                            <p:txEl>
                                              <p:pRg st="2" end="2"/>
                                            </p:txEl>
                                          </p:spTgt>
                                        </p:tgtEl>
                                        <p:attrNameLst>
                                          <p:attrName>style.visibility</p:attrName>
                                        </p:attrNameLst>
                                      </p:cBhvr>
                                      <p:to>
                                        <p:strVal val="visible"/>
                                      </p:to>
                                    </p:set>
                                    <p:animEffect transition="in" filter="wipe(left)">
                                      <p:cBhvr>
                                        <p:cTn id="13" dur="500"/>
                                        <p:tgtEl>
                                          <p:spTgt spid="5939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9395">
                                            <p:txEl>
                                              <p:pRg st="3" end="3"/>
                                            </p:txEl>
                                          </p:spTgt>
                                        </p:tgtEl>
                                        <p:attrNameLst>
                                          <p:attrName>style.visibility</p:attrName>
                                        </p:attrNameLst>
                                      </p:cBhvr>
                                      <p:to>
                                        <p:strVal val="visible"/>
                                      </p:to>
                                    </p:set>
                                    <p:animEffect transition="in" filter="wipe(left)">
                                      <p:cBhvr>
                                        <p:cTn id="16" dur="500"/>
                                        <p:tgtEl>
                                          <p:spTgt spid="59395">
                                            <p:txEl>
                                              <p:pRg st="3" end="3"/>
                                            </p:txEl>
                                          </p:spTgt>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59396"/>
                                        </p:tgtEl>
                                        <p:attrNameLst>
                                          <p:attrName>style.visibility</p:attrName>
                                        </p:attrNameLst>
                                      </p:cBhvr>
                                      <p:to>
                                        <p:strVal val="visible"/>
                                      </p:to>
                                    </p:set>
                                    <p:animEffect transition="in" filter="dissolve">
                                      <p:cBhvr>
                                        <p:cTn id="20"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p:spPr>
        <p:txBody>
          <a:bodyPr/>
          <a:lstStyle/>
          <a:p>
            <a:r>
              <a:rPr lang="en-US" smtClean="0"/>
              <a:t>C. Johannesson</a:t>
            </a:r>
          </a:p>
        </p:txBody>
      </p:sp>
      <p:pic>
        <p:nvPicPr>
          <p:cNvPr id="60421" name="Picture 5"/>
          <p:cNvPicPr>
            <a:picLocks noChangeAspect="1" noChangeArrowheads="1"/>
          </p:cNvPicPr>
          <p:nvPr/>
        </p:nvPicPr>
        <p:blipFill>
          <a:blip r:embed="rId2" cstate="print"/>
          <a:srcRect/>
          <a:stretch>
            <a:fillRect/>
          </a:stretch>
        </p:blipFill>
        <p:spPr bwMode="auto">
          <a:xfrm>
            <a:off x="6397625" y="2741613"/>
            <a:ext cx="2057400" cy="3140075"/>
          </a:xfrm>
          <a:prstGeom prst="rect">
            <a:avLst/>
          </a:prstGeom>
          <a:noFill/>
          <a:ln w="38100" cap="sq">
            <a:solidFill>
              <a:schemeClr val="bg2"/>
            </a:solidFill>
            <a:miter lim="800000"/>
            <a:headEnd type="none" w="sm" len="sm"/>
            <a:tailEnd type="none" w="sm" len="sm"/>
          </a:ln>
        </p:spPr>
      </p:pic>
      <p:sp>
        <p:nvSpPr>
          <p:cNvPr id="13316" name="Rectangle 2"/>
          <p:cNvSpPr>
            <a:spLocks noGrp="1" noChangeArrowheads="1"/>
          </p:cNvSpPr>
          <p:nvPr>
            <p:ph type="title"/>
          </p:nvPr>
        </p:nvSpPr>
        <p:spPr/>
        <p:txBody>
          <a:bodyPr/>
          <a:lstStyle/>
          <a:p>
            <a:r>
              <a:rPr lang="en-US" smtClean="0">
                <a:solidFill>
                  <a:srgbClr val="FFFF00"/>
                </a:solidFill>
                <a:latin typeface="Comic Sans MS" pitchFamily="66" charset="0"/>
              </a:rPr>
              <a:t>B. Four States of Matter</a:t>
            </a:r>
          </a:p>
        </p:txBody>
      </p:sp>
      <p:sp>
        <p:nvSpPr>
          <p:cNvPr id="60419" name="Rectangle 3"/>
          <p:cNvSpPr>
            <a:spLocks noGrp="1" noChangeArrowheads="1"/>
          </p:cNvSpPr>
          <p:nvPr>
            <p:ph type="body" idx="1"/>
          </p:nvPr>
        </p:nvSpPr>
        <p:spPr>
          <a:xfrm>
            <a:off x="304800" y="1700213"/>
            <a:ext cx="5605463" cy="3951287"/>
          </a:xfrm>
        </p:spPr>
        <p:txBody>
          <a:bodyPr/>
          <a:lstStyle/>
          <a:p>
            <a:r>
              <a:rPr lang="en-US" smtClean="0">
                <a:latin typeface="Comic Sans MS" pitchFamily="66" charset="0"/>
              </a:rPr>
              <a:t>Liquids</a:t>
            </a:r>
          </a:p>
          <a:p>
            <a:pPr lvl="1">
              <a:spcBef>
                <a:spcPct val="25000"/>
              </a:spcBef>
            </a:pPr>
            <a:r>
              <a:rPr lang="en-US" smtClean="0">
                <a:latin typeface="Comic Sans MS" pitchFamily="66" charset="0"/>
              </a:rPr>
              <a:t>low KE - particles can move around but are still close together</a:t>
            </a:r>
          </a:p>
          <a:p>
            <a:pPr lvl="1">
              <a:spcBef>
                <a:spcPct val="25000"/>
              </a:spcBef>
            </a:pPr>
            <a:r>
              <a:rPr lang="en-US" smtClean="0">
                <a:latin typeface="Comic Sans MS" pitchFamily="66" charset="0"/>
              </a:rPr>
              <a:t>variable shape</a:t>
            </a:r>
          </a:p>
          <a:p>
            <a:pPr lvl="1">
              <a:spcBef>
                <a:spcPct val="25000"/>
              </a:spcBef>
            </a:pPr>
            <a:r>
              <a:rPr lang="en-US" smtClean="0">
                <a:latin typeface="Comic Sans MS" pitchFamily="66" charset="0"/>
              </a:rPr>
              <a:t>fixed volume</a:t>
            </a:r>
          </a:p>
        </p:txBody>
      </p:sp>
      <p:sp>
        <p:nvSpPr>
          <p:cNvPr id="13318" name="Rectangle 6"/>
          <p:cNvSpPr>
            <a:spLocks noChangeArrowheads="1"/>
          </p:cNvSpPr>
          <p:nvPr/>
        </p:nvSpPr>
        <p:spPr bwMode="auto">
          <a:xfrm>
            <a:off x="3587750" y="6026150"/>
            <a:ext cx="1687513" cy="831850"/>
          </a:xfrm>
          <a:prstGeom prst="rect">
            <a:avLst/>
          </a:prstGeom>
          <a:solidFill>
            <a:srgbClr val="FF6699"/>
          </a:solidFill>
          <a:ln w="12700" cap="sq">
            <a:solidFill>
              <a:srgbClr val="FF6699"/>
            </a:solid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wipe(left)">
                                      <p:cBhvr>
                                        <p:cTn id="7" dur="500"/>
                                        <p:tgtEl>
                                          <p:spTgt spid="60419"/>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60421"/>
                                        </p:tgtEl>
                                        <p:attrNameLst>
                                          <p:attrName>style.visibility</p:attrName>
                                        </p:attrNameLst>
                                      </p:cBhvr>
                                      <p:to>
                                        <p:strVal val="visible"/>
                                      </p:to>
                                    </p:set>
                                    <p:animEffect transition="in" filter="dissolve">
                                      <p:cBhvr>
                                        <p:cTn id="11" dur="5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smtClean="0"/>
              <a:t>C. Johannesson</a:t>
            </a:r>
          </a:p>
        </p:txBody>
      </p:sp>
      <p:pic>
        <p:nvPicPr>
          <p:cNvPr id="61445" name="Picture 5"/>
          <p:cNvPicPr>
            <a:picLocks noChangeAspect="1" noChangeArrowheads="1"/>
          </p:cNvPicPr>
          <p:nvPr/>
        </p:nvPicPr>
        <p:blipFill>
          <a:blip r:embed="rId2" cstate="print"/>
          <a:srcRect/>
          <a:stretch>
            <a:fillRect/>
          </a:stretch>
        </p:blipFill>
        <p:spPr bwMode="auto">
          <a:xfrm>
            <a:off x="6397625" y="2741613"/>
            <a:ext cx="2057400" cy="3157537"/>
          </a:xfrm>
          <a:prstGeom prst="rect">
            <a:avLst/>
          </a:prstGeom>
          <a:noFill/>
          <a:ln w="38100" cap="sq">
            <a:solidFill>
              <a:schemeClr val="bg2"/>
            </a:solidFill>
            <a:miter lim="800000"/>
            <a:headEnd type="none" w="sm" len="sm"/>
            <a:tailEnd type="none" w="sm" len="sm"/>
          </a:ln>
        </p:spPr>
      </p:pic>
      <p:sp>
        <p:nvSpPr>
          <p:cNvPr id="14340" name="Rectangle 2"/>
          <p:cNvSpPr>
            <a:spLocks noGrp="1" noChangeArrowheads="1"/>
          </p:cNvSpPr>
          <p:nvPr>
            <p:ph type="title"/>
          </p:nvPr>
        </p:nvSpPr>
        <p:spPr/>
        <p:txBody>
          <a:bodyPr/>
          <a:lstStyle/>
          <a:p>
            <a:r>
              <a:rPr lang="en-US" smtClean="0">
                <a:latin typeface="Comic Sans MS" pitchFamily="66" charset="0"/>
              </a:rPr>
              <a:t>B. Four States of Matter</a:t>
            </a:r>
          </a:p>
        </p:txBody>
      </p:sp>
      <p:sp>
        <p:nvSpPr>
          <p:cNvPr id="61443" name="Rectangle 3"/>
          <p:cNvSpPr>
            <a:spLocks noGrp="1" noChangeArrowheads="1"/>
          </p:cNvSpPr>
          <p:nvPr>
            <p:ph type="body" idx="1"/>
          </p:nvPr>
        </p:nvSpPr>
        <p:spPr>
          <a:xfrm>
            <a:off x="304800" y="1700213"/>
            <a:ext cx="6765925" cy="3886200"/>
          </a:xfrm>
        </p:spPr>
        <p:txBody>
          <a:bodyPr/>
          <a:lstStyle/>
          <a:p>
            <a:r>
              <a:rPr lang="en-US" smtClean="0">
                <a:latin typeface="Comic Sans MS" pitchFamily="66" charset="0"/>
              </a:rPr>
              <a:t>Gases</a:t>
            </a:r>
          </a:p>
          <a:p>
            <a:pPr lvl="1">
              <a:spcBef>
                <a:spcPct val="25000"/>
              </a:spcBef>
            </a:pPr>
            <a:r>
              <a:rPr lang="en-US" smtClean="0">
                <a:latin typeface="Comic Sans MS" pitchFamily="66" charset="0"/>
              </a:rPr>
              <a:t>high KE - particles can separate and move throughout container</a:t>
            </a:r>
          </a:p>
          <a:p>
            <a:pPr lvl="1">
              <a:spcBef>
                <a:spcPct val="25000"/>
              </a:spcBef>
            </a:pPr>
            <a:r>
              <a:rPr lang="en-US" smtClean="0">
                <a:latin typeface="Comic Sans MS" pitchFamily="66" charset="0"/>
              </a:rPr>
              <a:t>variable shape</a:t>
            </a:r>
          </a:p>
          <a:p>
            <a:pPr lvl="1">
              <a:spcBef>
                <a:spcPct val="25000"/>
              </a:spcBef>
            </a:pPr>
            <a:r>
              <a:rPr lang="en-US" smtClean="0">
                <a:latin typeface="Comic Sans MS" pitchFamily="66" charset="0"/>
              </a:rPr>
              <a:t>variable volume</a:t>
            </a:r>
          </a:p>
        </p:txBody>
      </p:sp>
      <p:sp>
        <p:nvSpPr>
          <p:cNvPr id="14342" name="Rectangle 6"/>
          <p:cNvSpPr>
            <a:spLocks noChangeArrowheads="1"/>
          </p:cNvSpPr>
          <p:nvPr/>
        </p:nvSpPr>
        <p:spPr bwMode="auto">
          <a:xfrm>
            <a:off x="3868738" y="6189663"/>
            <a:ext cx="1382712" cy="374650"/>
          </a:xfrm>
          <a:prstGeom prst="rect">
            <a:avLst/>
          </a:prstGeom>
          <a:solidFill>
            <a:srgbClr val="FF6699"/>
          </a:solidFill>
          <a:ln w="12700" cap="sq">
            <a:solidFill>
              <a:srgbClr val="FF6699"/>
            </a:solid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wipe(left)">
                                      <p:cBhvr>
                                        <p:cTn id="7" dur="500"/>
                                        <p:tgtEl>
                                          <p:spTgt spid="61443"/>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61445"/>
                                        </p:tgtEl>
                                        <p:attrNameLst>
                                          <p:attrName>style.visibility</p:attrName>
                                        </p:attrNameLst>
                                      </p:cBhvr>
                                      <p:to>
                                        <p:strVal val="visible"/>
                                      </p:to>
                                    </p:set>
                                    <p:animEffect transition="in" filter="dissolve">
                                      <p:cBhvr>
                                        <p:cTn id="11" dur="500"/>
                                        <p:tgtEl>
                                          <p:spTgt spid="61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smtClean="0"/>
              <a:t>C. Johannesson</a:t>
            </a:r>
          </a:p>
        </p:txBody>
      </p:sp>
      <p:sp>
        <p:nvSpPr>
          <p:cNvPr id="15363" name="Rectangle 2"/>
          <p:cNvSpPr>
            <a:spLocks noGrp="1" noChangeArrowheads="1"/>
          </p:cNvSpPr>
          <p:nvPr>
            <p:ph type="title"/>
          </p:nvPr>
        </p:nvSpPr>
        <p:spPr/>
        <p:txBody>
          <a:bodyPr/>
          <a:lstStyle/>
          <a:p>
            <a:r>
              <a:rPr lang="en-US" smtClean="0">
                <a:latin typeface="Comic Sans MS" pitchFamily="66" charset="0"/>
              </a:rPr>
              <a:t>B. Four States of Matter</a:t>
            </a:r>
          </a:p>
        </p:txBody>
      </p:sp>
      <p:sp>
        <p:nvSpPr>
          <p:cNvPr id="62467" name="Rectangle 3"/>
          <p:cNvSpPr>
            <a:spLocks noGrp="1" noChangeArrowheads="1"/>
          </p:cNvSpPr>
          <p:nvPr>
            <p:ph type="body" idx="1"/>
          </p:nvPr>
        </p:nvSpPr>
        <p:spPr>
          <a:xfrm>
            <a:off x="350838" y="1511300"/>
            <a:ext cx="7991475" cy="4746625"/>
          </a:xfrm>
        </p:spPr>
        <p:txBody>
          <a:bodyPr/>
          <a:lstStyle/>
          <a:p>
            <a:r>
              <a:rPr lang="en-US" smtClean="0">
                <a:latin typeface="Comic Sans MS" pitchFamily="66" charset="0"/>
              </a:rPr>
              <a:t>Plasma</a:t>
            </a:r>
          </a:p>
          <a:p>
            <a:pPr lvl="1">
              <a:spcBef>
                <a:spcPct val="25000"/>
              </a:spcBef>
            </a:pPr>
            <a:r>
              <a:rPr lang="en-US" smtClean="0">
                <a:latin typeface="Comic Sans MS" pitchFamily="66" charset="0"/>
              </a:rPr>
              <a:t>very high KE - particles collide with enough energy to break into charged particles (+/-)</a:t>
            </a:r>
          </a:p>
          <a:p>
            <a:pPr lvl="1">
              <a:spcBef>
                <a:spcPct val="25000"/>
              </a:spcBef>
            </a:pPr>
            <a:r>
              <a:rPr lang="en-US" smtClean="0">
                <a:latin typeface="Comic Sans MS" pitchFamily="66" charset="0"/>
              </a:rPr>
              <a:t>gas-like, variable</a:t>
            </a:r>
            <a:br>
              <a:rPr lang="en-US" smtClean="0">
                <a:latin typeface="Comic Sans MS" pitchFamily="66" charset="0"/>
              </a:rPr>
            </a:br>
            <a:r>
              <a:rPr lang="en-US" smtClean="0">
                <a:latin typeface="Comic Sans MS" pitchFamily="66" charset="0"/>
              </a:rPr>
              <a:t>shape &amp; volume</a:t>
            </a:r>
          </a:p>
          <a:p>
            <a:pPr lvl="1">
              <a:spcBef>
                <a:spcPct val="25000"/>
              </a:spcBef>
            </a:pPr>
            <a:r>
              <a:rPr lang="en-US" smtClean="0">
                <a:latin typeface="Comic Sans MS" pitchFamily="66" charset="0"/>
              </a:rPr>
              <a:t>stars, fluorescent</a:t>
            </a:r>
            <a:br>
              <a:rPr lang="en-US" smtClean="0">
                <a:latin typeface="Comic Sans MS" pitchFamily="66" charset="0"/>
              </a:rPr>
            </a:br>
            <a:r>
              <a:rPr lang="en-US" smtClean="0">
                <a:latin typeface="Comic Sans MS" pitchFamily="66" charset="0"/>
              </a:rPr>
              <a:t>light bulbs, CRTs</a:t>
            </a:r>
          </a:p>
        </p:txBody>
      </p:sp>
      <p:pic>
        <p:nvPicPr>
          <p:cNvPr id="62477" name="Picture 13" descr="SOLARFLA"/>
          <p:cNvPicPr>
            <a:picLocks noChangeAspect="1" noChangeArrowheads="1"/>
          </p:cNvPicPr>
          <p:nvPr/>
        </p:nvPicPr>
        <p:blipFill>
          <a:blip r:embed="rId2" cstate="print"/>
          <a:srcRect r="5087"/>
          <a:stretch>
            <a:fillRect/>
          </a:stretch>
        </p:blipFill>
        <p:spPr bwMode="auto">
          <a:xfrm>
            <a:off x="5753100" y="4137025"/>
            <a:ext cx="3079750" cy="2422525"/>
          </a:xfrm>
          <a:prstGeom prst="rect">
            <a:avLst/>
          </a:prstGeom>
          <a:noFill/>
          <a:ln w="28575">
            <a:solidFill>
              <a:srgbClr val="000000"/>
            </a:solidFill>
            <a:miter lim="800000"/>
            <a:headEnd/>
            <a:tailEnd/>
          </a:ln>
        </p:spPr>
      </p:pic>
      <p:sp>
        <p:nvSpPr>
          <p:cNvPr id="15366" name="Rectangle 15"/>
          <p:cNvSpPr>
            <a:spLocks noChangeArrowheads="1"/>
          </p:cNvSpPr>
          <p:nvPr/>
        </p:nvSpPr>
        <p:spPr bwMode="auto">
          <a:xfrm>
            <a:off x="3892550" y="6143625"/>
            <a:ext cx="1312863" cy="420688"/>
          </a:xfrm>
          <a:prstGeom prst="rect">
            <a:avLst/>
          </a:prstGeom>
          <a:solidFill>
            <a:srgbClr val="FF6699"/>
          </a:solidFill>
          <a:ln w="12700" cap="sq">
            <a:solidFill>
              <a:srgbClr val="FF6699"/>
            </a:solid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left)">
                                      <p:cBhvr>
                                        <p:cTn id="7" dur="500"/>
                                        <p:tgtEl>
                                          <p:spTgt spid="62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wipe(left)">
                                      <p:cBhvr>
                                        <p:cTn id="12" dur="500"/>
                                        <p:tgtEl>
                                          <p:spTgt spid="624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wipe(left)">
                                      <p:cBhvr>
                                        <p:cTn id="17" dur="500"/>
                                        <p:tgtEl>
                                          <p:spTgt spid="624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Effect transition="in" filter="wipe(left)">
                                      <p:cBhvr>
                                        <p:cTn id="22" dur="500"/>
                                        <p:tgtEl>
                                          <p:spTgt spid="62467">
                                            <p:txEl>
                                              <p:pRg st="3" end="3"/>
                                            </p:txEl>
                                          </p:spTgt>
                                        </p:tgtEl>
                                      </p:cBhvr>
                                    </p:animEffect>
                                  </p:childTnLst>
                                </p:cTn>
                              </p:par>
                            </p:childTnLst>
                          </p:cTn>
                        </p:par>
                        <p:par>
                          <p:cTn id="23" fill="hold" nodeType="afterGroup">
                            <p:stCondLst>
                              <p:cond delay="500"/>
                            </p:stCondLst>
                            <p:childTnLst>
                              <p:par>
                                <p:cTn id="24" presetID="9" presetClass="entr" presetSubtype="0" fill="hold" nodeType="afterEffect">
                                  <p:stCondLst>
                                    <p:cond delay="0"/>
                                  </p:stCondLst>
                                  <p:childTnLst>
                                    <p:set>
                                      <p:cBhvr>
                                        <p:cTn id="25" dur="1" fill="hold">
                                          <p:stCondLst>
                                            <p:cond delay="0"/>
                                          </p:stCondLst>
                                        </p:cTn>
                                        <p:tgtEl>
                                          <p:spTgt spid="62477"/>
                                        </p:tgtEl>
                                        <p:attrNameLst>
                                          <p:attrName>style.visibility</p:attrName>
                                        </p:attrNameLst>
                                      </p:cBhvr>
                                      <p:to>
                                        <p:strVal val="visible"/>
                                      </p:to>
                                    </p:set>
                                    <p:animEffect transition="in" filter="dissolve">
                                      <p:cBhvr>
                                        <p:cTn id="26" dur="500"/>
                                        <p:tgtEl>
                                          <p:spTgt spid="62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latin typeface="Comic Sans MS" pitchFamily="66" charset="0"/>
              </a:rPr>
              <a:t> C. Changes of State</a:t>
            </a:r>
          </a:p>
        </p:txBody>
      </p:sp>
      <p:pic>
        <p:nvPicPr>
          <p:cNvPr id="4" name="Picture 5" descr="states.gif"/>
          <p:cNvPicPr>
            <a:picLocks noChangeAspect="1" noChangeArrowheads="1"/>
          </p:cNvPicPr>
          <p:nvPr/>
        </p:nvPicPr>
        <p:blipFill>
          <a:blip r:embed="rId2" cstate="print"/>
          <a:srcRect/>
          <a:stretch>
            <a:fillRect/>
          </a:stretch>
        </p:blipFill>
        <p:spPr bwMode="auto">
          <a:xfrm>
            <a:off x="1465263" y="1511300"/>
            <a:ext cx="5895975"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84188" y="228600"/>
            <a:ext cx="8369300" cy="838200"/>
          </a:xfrm>
        </p:spPr>
        <p:txBody>
          <a:bodyPr/>
          <a:lstStyle/>
          <a:p>
            <a:r>
              <a:rPr lang="en-US" smtClean="0">
                <a:latin typeface="Comic Sans MS" pitchFamily="66" charset="0"/>
              </a:rPr>
              <a:t>C. Energy Changes in Matter</a:t>
            </a:r>
          </a:p>
        </p:txBody>
      </p:sp>
      <p:sp>
        <p:nvSpPr>
          <p:cNvPr id="17411" name="Rectangle 3"/>
          <p:cNvSpPr>
            <a:spLocks noGrp="1" noChangeArrowheads="1"/>
          </p:cNvSpPr>
          <p:nvPr>
            <p:ph type="body" idx="1"/>
          </p:nvPr>
        </p:nvSpPr>
        <p:spPr/>
        <p:txBody>
          <a:bodyPr/>
          <a:lstStyle/>
          <a:p>
            <a:pPr>
              <a:lnSpc>
                <a:spcPct val="90000"/>
              </a:lnSpc>
            </a:pPr>
            <a:r>
              <a:rPr lang="en-US" sz="3800" smtClean="0">
                <a:latin typeface="Comic Sans MS" pitchFamily="66" charset="0"/>
              </a:rPr>
              <a:t>when any change occurs, energy is always involved</a:t>
            </a:r>
          </a:p>
          <a:p>
            <a:pPr>
              <a:lnSpc>
                <a:spcPct val="90000"/>
              </a:lnSpc>
            </a:pPr>
            <a:r>
              <a:rPr lang="en-US" sz="3800" smtClean="0">
                <a:latin typeface="Comic Sans MS" pitchFamily="66" charset="0"/>
              </a:rPr>
              <a:t>energy can be in different forms (light, heat, etc.) </a:t>
            </a:r>
          </a:p>
          <a:p>
            <a:pPr>
              <a:lnSpc>
                <a:spcPct val="90000"/>
              </a:lnSpc>
            </a:pPr>
            <a:r>
              <a:rPr lang="en-US" sz="3800" smtClean="0">
                <a:latin typeface="Comic Sans MS" pitchFamily="66" charset="0"/>
              </a:rPr>
              <a:t>energy is never destroyed or created (law of conservation of energy)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exothermic"/>
          <p:cNvPicPr>
            <a:picLocks noChangeAspect="1" noChangeArrowheads="1"/>
          </p:cNvPicPr>
          <p:nvPr/>
        </p:nvPicPr>
        <p:blipFill>
          <a:blip r:embed="rId2" cstate="print"/>
          <a:srcRect/>
          <a:stretch>
            <a:fillRect/>
          </a:stretch>
        </p:blipFill>
        <p:spPr bwMode="auto">
          <a:xfrm>
            <a:off x="684213" y="1912938"/>
            <a:ext cx="3676650" cy="2733675"/>
          </a:xfrm>
          <a:prstGeom prst="rect">
            <a:avLst/>
          </a:prstGeom>
          <a:noFill/>
          <a:ln w="9525">
            <a:noFill/>
            <a:miter lim="800000"/>
            <a:headEnd/>
            <a:tailEnd/>
          </a:ln>
        </p:spPr>
      </p:pic>
      <p:pic>
        <p:nvPicPr>
          <p:cNvPr id="18435" name="Picture 8" descr="ice"/>
          <p:cNvPicPr>
            <a:picLocks noChangeAspect="1" noChangeArrowheads="1"/>
          </p:cNvPicPr>
          <p:nvPr/>
        </p:nvPicPr>
        <p:blipFill>
          <a:blip r:embed="rId3" cstate="print"/>
          <a:srcRect/>
          <a:stretch>
            <a:fillRect/>
          </a:stretch>
        </p:blipFill>
        <p:spPr bwMode="auto">
          <a:xfrm>
            <a:off x="5076825" y="2967038"/>
            <a:ext cx="3541713" cy="3541712"/>
          </a:xfrm>
          <a:prstGeom prst="rect">
            <a:avLst/>
          </a:prstGeom>
          <a:noFill/>
          <a:ln w="9525">
            <a:noFill/>
            <a:miter lim="800000"/>
            <a:headEnd/>
            <a:tailEnd/>
          </a:ln>
        </p:spPr>
      </p:pic>
      <p:sp>
        <p:nvSpPr>
          <p:cNvPr id="18436" name="Rectangle 2"/>
          <p:cNvSpPr>
            <a:spLocks noGrp="1" noChangeArrowheads="1"/>
          </p:cNvSpPr>
          <p:nvPr>
            <p:ph type="title"/>
          </p:nvPr>
        </p:nvSpPr>
        <p:spPr/>
        <p:txBody>
          <a:bodyPr/>
          <a:lstStyle/>
          <a:p>
            <a:r>
              <a:rPr lang="en-US" smtClean="0">
                <a:latin typeface="Comic Sans MS" pitchFamily="66" charset="0"/>
              </a:rPr>
              <a:t>Energy Changes in Matter</a:t>
            </a:r>
          </a:p>
        </p:txBody>
      </p:sp>
      <p:sp>
        <p:nvSpPr>
          <p:cNvPr id="18437" name="Rectangle 3"/>
          <p:cNvSpPr>
            <a:spLocks noGrp="1" noChangeArrowheads="1"/>
          </p:cNvSpPr>
          <p:nvPr>
            <p:ph type="body" idx="1"/>
          </p:nvPr>
        </p:nvSpPr>
        <p:spPr>
          <a:xfrm>
            <a:off x="390525" y="1277938"/>
            <a:ext cx="8502650" cy="4921250"/>
          </a:xfrm>
        </p:spPr>
        <p:txBody>
          <a:bodyPr/>
          <a:lstStyle/>
          <a:p>
            <a:r>
              <a:rPr lang="en-US" sz="3200" u="sng" smtClean="0">
                <a:latin typeface="Comic Sans MS" pitchFamily="66" charset="0"/>
              </a:rPr>
              <a:t>Exothermic change-</a:t>
            </a:r>
            <a:r>
              <a:rPr lang="en-US" sz="3200" smtClean="0">
                <a:latin typeface="Comic Sans MS" pitchFamily="66" charset="0"/>
              </a:rPr>
              <a:t> change that gives off energy (feels warm on outside)</a:t>
            </a:r>
          </a:p>
          <a:p>
            <a:endParaRPr lang="en-US" sz="3200" smtClean="0">
              <a:latin typeface="Comic Sans MS" pitchFamily="66" charset="0"/>
            </a:endParaRPr>
          </a:p>
          <a:p>
            <a:endParaRPr lang="en-US" smtClean="0">
              <a:latin typeface="Comic Sans MS" pitchFamily="66" charset="0"/>
            </a:endParaRPr>
          </a:p>
          <a:p>
            <a:endParaRPr lang="en-US" smtClean="0">
              <a:latin typeface="Comic Sans MS" pitchFamily="66" charset="0"/>
            </a:endParaRPr>
          </a:p>
          <a:p>
            <a:endParaRPr lang="en-US" smtClean="0">
              <a:latin typeface="Comic Sans MS" pitchFamily="66" charset="0"/>
            </a:endParaRPr>
          </a:p>
          <a:p>
            <a:r>
              <a:rPr lang="en-US" sz="3200" u="sng" smtClean="0">
                <a:latin typeface="Comic Sans MS" pitchFamily="66" charset="0"/>
              </a:rPr>
              <a:t>Endothermic Change</a:t>
            </a:r>
            <a:r>
              <a:rPr lang="en-US" sz="3200" smtClean="0">
                <a:latin typeface="Comic Sans MS" pitchFamily="66" charset="0"/>
              </a:rPr>
              <a:t>- change that uses up energy (feels cold on outside)</a:t>
            </a:r>
          </a:p>
          <a:p>
            <a:pPr>
              <a:buFont typeface="Wingdings 2" pitchFamily="18" charset="2"/>
              <a:buNone/>
            </a:pPr>
            <a:endParaRPr lang="en-US" smtClean="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try this </a:t>
            </a:r>
            <a:endParaRPr lang="en-US" dirty="0"/>
          </a:p>
        </p:txBody>
      </p:sp>
      <p:sp>
        <p:nvSpPr>
          <p:cNvPr id="3" name="Content Placeholder 2"/>
          <p:cNvSpPr>
            <a:spLocks noGrp="1"/>
          </p:cNvSpPr>
          <p:nvPr>
            <p:ph idx="1"/>
          </p:nvPr>
        </p:nvSpPr>
        <p:spPr/>
        <p:txBody>
          <a:bodyPr/>
          <a:lstStyle/>
          <a:p>
            <a:pPr>
              <a:buNone/>
            </a:pPr>
            <a:r>
              <a:rPr lang="en-US" b="0" dirty="0" smtClean="0">
                <a:latin typeface="Aharoni" pitchFamily="2" charset="-79"/>
                <a:cs typeface="Aharoni" pitchFamily="2" charset="-79"/>
                <a:hlinkClick r:id="rId2"/>
              </a:rPr>
              <a:t>Go to one of the computers and test your </a:t>
            </a:r>
            <a:r>
              <a:rPr lang="en-US" b="0" dirty="0" smtClean="0">
                <a:latin typeface="Aharoni" pitchFamily="2" charset="-79"/>
                <a:cs typeface="Aharoni" pitchFamily="2" charset="-79"/>
                <a:hlinkClick r:id="rId2"/>
              </a:rPr>
              <a:t>knowledge in this quiz – copy and past </a:t>
            </a:r>
            <a:r>
              <a:rPr lang="en-US" b="0" smtClean="0">
                <a:latin typeface="Aharoni" pitchFamily="2" charset="-79"/>
                <a:cs typeface="Aharoni" pitchFamily="2" charset="-79"/>
                <a:hlinkClick r:id="rId2"/>
              </a:rPr>
              <a:t>the link</a:t>
            </a:r>
            <a:endParaRPr lang="en-US" b="0" dirty="0" smtClean="0">
              <a:latin typeface="Aharoni" pitchFamily="2" charset="-79"/>
              <a:cs typeface="Aharoni" pitchFamily="2" charset="-79"/>
              <a:hlinkClick r:id="rId2"/>
            </a:endParaRPr>
          </a:p>
          <a:p>
            <a:endParaRPr lang="en-US" dirty="0" smtClean="0">
              <a:hlinkClick r:id="rId2"/>
            </a:endParaRPr>
          </a:p>
          <a:p>
            <a:r>
              <a:rPr lang="en-US" dirty="0" smtClean="0">
                <a:hlinkClick r:id="rId2"/>
              </a:rPr>
              <a:t>http://antoine.frostburg.edu/chem/senese/101/matter/classify-matter-quiz.shtml</a:t>
            </a:r>
            <a:endParaRPr lang="en-US" dirty="0"/>
          </a:p>
        </p:txBody>
      </p:sp>
      <p:sp>
        <p:nvSpPr>
          <p:cNvPr id="4" name="Footer Placeholder 3"/>
          <p:cNvSpPr>
            <a:spLocks noGrp="1"/>
          </p:cNvSpPr>
          <p:nvPr>
            <p:ph type="ftr" sz="quarter" idx="10"/>
          </p:nvPr>
        </p:nvSpPr>
        <p:spPr/>
        <p:txBody>
          <a:bodyPr/>
          <a:lstStyle/>
          <a:p>
            <a:pPr>
              <a:defRPr/>
            </a:pPr>
            <a:r>
              <a:rPr lang="en-US" smtClean="0"/>
              <a:t>C. Johannesson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r>
              <a:rPr lang="en-US" smtClean="0"/>
              <a:t>The study of matter</a:t>
            </a:r>
          </a:p>
        </p:txBody>
      </p:sp>
      <p:sp>
        <p:nvSpPr>
          <p:cNvPr id="4100" name="Footer Placeholder 3"/>
          <p:cNvSpPr>
            <a:spLocks noGrp="1"/>
          </p:cNvSpPr>
          <p:nvPr>
            <p:ph type="ftr" sz="quarter" idx="10"/>
          </p:nvPr>
        </p:nvSpPr>
        <p:spPr>
          <a:noFill/>
        </p:spPr>
        <p:txBody>
          <a:bodyPr/>
          <a:lstStyle/>
          <a:p>
            <a:r>
              <a:rPr lang="en-US" smtClean="0"/>
              <a:t>C. Johannesson</a:t>
            </a:r>
          </a:p>
        </p:txBody>
      </p:sp>
      <p:grpSp>
        <p:nvGrpSpPr>
          <p:cNvPr id="4101" name="Group 4"/>
          <p:cNvGrpSpPr>
            <a:grpSpLocks/>
          </p:cNvGrpSpPr>
          <p:nvPr/>
        </p:nvGrpSpPr>
        <p:grpSpPr bwMode="auto">
          <a:xfrm>
            <a:off x="268288" y="288925"/>
            <a:ext cx="8548687" cy="2617788"/>
            <a:chOff x="-115069" y="58509"/>
            <a:chExt cx="8549396" cy="1997645"/>
          </a:xfrm>
        </p:grpSpPr>
        <p:sp>
          <p:nvSpPr>
            <p:cNvPr id="6" name="Rounded Rectangle 5"/>
            <p:cNvSpPr/>
            <p:nvPr/>
          </p:nvSpPr>
          <p:spPr>
            <a:xfrm>
              <a:off x="-115069" y="58509"/>
              <a:ext cx="8490654" cy="199764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61158" y="58509"/>
              <a:ext cx="8373169" cy="1880136"/>
            </a:xfrm>
            <a:prstGeom prst="rect">
              <a:avLst/>
            </a:prstGeom>
          </p:spPr>
          <p:style>
            <a:lnRef idx="0">
              <a:scrgbClr r="0" g="0" b="0"/>
            </a:lnRef>
            <a:fillRef idx="0">
              <a:scrgbClr r="0" g="0" b="0"/>
            </a:fillRef>
            <a:effectRef idx="0">
              <a:scrgbClr r="0" g="0" b="0"/>
            </a:effectRef>
            <a:fontRef idx="minor">
              <a:schemeClr val="lt1"/>
            </a:fontRef>
          </p:style>
          <p:txBody>
            <a:bodyPr lIns="247650" tIns="247650" rIns="247650" bIns="247650" spcCol="1270" anchor="ctr"/>
            <a:lstStyle/>
            <a:p>
              <a:pPr algn="ctr" defTabSz="2889250">
                <a:lnSpc>
                  <a:spcPct val="90000"/>
                </a:lnSpc>
                <a:spcAft>
                  <a:spcPct val="35000"/>
                </a:spcAft>
                <a:defRPr/>
              </a:pPr>
              <a:r>
                <a:rPr lang="en-US" sz="9600" dirty="0"/>
                <a:t>Chemistry is...</a:t>
              </a:r>
            </a:p>
          </p:txBody>
        </p:sp>
      </p:grpSp>
      <p:grpSp>
        <p:nvGrpSpPr>
          <p:cNvPr id="4102" name="Group 7"/>
          <p:cNvGrpSpPr>
            <a:grpSpLocks/>
          </p:cNvGrpSpPr>
          <p:nvPr/>
        </p:nvGrpSpPr>
        <p:grpSpPr bwMode="auto">
          <a:xfrm>
            <a:off x="1739900" y="4598988"/>
            <a:ext cx="5546725" cy="1997075"/>
            <a:chOff x="23437" y="2128272"/>
            <a:chExt cx="5546510" cy="1997645"/>
          </a:xfrm>
        </p:grpSpPr>
        <p:sp>
          <p:nvSpPr>
            <p:cNvPr id="9" name="Rounded Rectangle 8"/>
            <p:cNvSpPr/>
            <p:nvPr/>
          </p:nvSpPr>
          <p:spPr>
            <a:xfrm>
              <a:off x="23437" y="2128272"/>
              <a:ext cx="5546510" cy="199764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p:nvPr/>
          </p:nvSpPr>
          <p:spPr>
            <a:xfrm>
              <a:off x="82173" y="2187026"/>
              <a:ext cx="5429040" cy="1880136"/>
            </a:xfrm>
            <a:prstGeom prst="rect">
              <a:avLst/>
            </a:prstGeom>
          </p:spPr>
          <p:style>
            <a:lnRef idx="0">
              <a:scrgbClr r="0" g="0" b="0"/>
            </a:lnRef>
            <a:fillRef idx="0">
              <a:scrgbClr r="0" g="0" b="0"/>
            </a:fillRef>
            <a:effectRef idx="0">
              <a:scrgbClr r="0" g="0" b="0"/>
            </a:effectRef>
            <a:fontRef idx="minor">
              <a:schemeClr val="lt1"/>
            </a:fontRef>
          </p:style>
          <p:txBody>
            <a:bodyPr lIns="148590" tIns="148590" rIns="148590" bIns="148590" spcCol="1270" anchor="ctr"/>
            <a:lstStyle/>
            <a:p>
              <a:pPr algn="ctr" defTabSz="1733550">
                <a:lnSpc>
                  <a:spcPct val="90000"/>
                </a:lnSpc>
                <a:spcAft>
                  <a:spcPct val="35000"/>
                </a:spcAft>
                <a:defRPr/>
              </a:pPr>
              <a:r>
                <a:rPr lang="en-US" sz="7200" dirty="0"/>
                <a:t>The study of matter</a:t>
              </a:r>
            </a:p>
          </p:txBody>
        </p:sp>
      </p:grpSp>
      <p:sp>
        <p:nvSpPr>
          <p:cNvPr id="4103" name="Down Arrow 10"/>
          <p:cNvSpPr>
            <a:spLocks noChangeArrowheads="1"/>
          </p:cNvSpPr>
          <p:nvPr/>
        </p:nvSpPr>
        <p:spPr bwMode="auto">
          <a:xfrm>
            <a:off x="4232275" y="2847975"/>
            <a:ext cx="398463" cy="1735138"/>
          </a:xfrm>
          <a:prstGeom prst="downArrow">
            <a:avLst>
              <a:gd name="adj1" fmla="val 50000"/>
              <a:gd name="adj2" fmla="val 49997"/>
            </a:avLst>
          </a:prstGeom>
          <a:solidFill>
            <a:srgbClr val="7030A0"/>
          </a:solidFill>
          <a:ln w="12700" cap="sq" algn="ctr">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Matter vs. Not Matter</a:t>
            </a:r>
          </a:p>
        </p:txBody>
      </p:sp>
      <p:sp>
        <p:nvSpPr>
          <p:cNvPr id="6147" name="Content Placeholder 2"/>
          <p:cNvSpPr>
            <a:spLocks noGrp="1"/>
          </p:cNvSpPr>
          <p:nvPr>
            <p:ph idx="1"/>
          </p:nvPr>
        </p:nvSpPr>
        <p:spPr/>
        <p:txBody>
          <a:bodyPr/>
          <a:lstStyle/>
          <a:p>
            <a:r>
              <a:rPr lang="en-US" sz="2800" smtClean="0"/>
              <a:t>Can you recognize matter when you see it? What makes matter different from that which is not matter? A light bulb, for example, is matter. The electricity that makes it glow is not. What is the difference? All matter has certain characteristics in common that separate it from whatever is not matter. Can you tell which is which? Get together with your lab group and try. You will be given a card with a list of six items. Three are matter and three are not.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7200" smtClean="0">
                <a:latin typeface="Berlin Sans FB Demi" pitchFamily="34" charset="0"/>
              </a:rPr>
              <a:t>Activity</a:t>
            </a:r>
          </a:p>
        </p:txBody>
      </p:sp>
      <p:sp>
        <p:nvSpPr>
          <p:cNvPr id="5123" name="Rectangle 3"/>
          <p:cNvSpPr>
            <a:spLocks noGrp="1" noChangeArrowheads="1"/>
          </p:cNvSpPr>
          <p:nvPr>
            <p:ph type="body" idx="1"/>
          </p:nvPr>
        </p:nvSpPr>
        <p:spPr/>
        <p:txBody>
          <a:bodyPr/>
          <a:lstStyle/>
          <a:p>
            <a:r>
              <a:rPr lang="en-US" sz="6000" smtClean="0"/>
              <a:t>6 groups</a:t>
            </a:r>
          </a:p>
          <a:p>
            <a:r>
              <a:rPr lang="en-US" sz="6000" smtClean="0"/>
              <a:t>Matter vs. Not Matter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2400" smtClean="0">
                <a:solidFill>
                  <a:srgbClr val="FFFF00"/>
                </a:solidFill>
                <a:latin typeface="Comic Sans MS" pitchFamily="66" charset="0"/>
              </a:rPr>
              <a:t>. Try to classify the items on the card properly. </a:t>
            </a:r>
            <a:br>
              <a:rPr lang="en-US" sz="2400" smtClean="0">
                <a:solidFill>
                  <a:srgbClr val="FFFF00"/>
                </a:solidFill>
                <a:latin typeface="Comic Sans MS" pitchFamily="66" charset="0"/>
              </a:rPr>
            </a:br>
            <a:r>
              <a:rPr lang="en-US" sz="2400" smtClean="0">
                <a:solidFill>
                  <a:srgbClr val="FFFF00"/>
                </a:solidFill>
                <a:latin typeface="Comic Sans MS" pitchFamily="66" charset="0"/>
              </a:rPr>
              <a:t>.</a:t>
            </a:r>
          </a:p>
        </p:txBody>
      </p:sp>
      <p:graphicFrame>
        <p:nvGraphicFramePr>
          <p:cNvPr id="5" name="Content Placeholder 4"/>
          <p:cNvGraphicFramePr>
            <a:graphicFrameLocks noGrp="1"/>
          </p:cNvGraphicFramePr>
          <p:nvPr>
            <p:ph idx="1"/>
          </p:nvPr>
        </p:nvGraphicFramePr>
        <p:xfrm>
          <a:off x="415925" y="2327275"/>
          <a:ext cx="8534400" cy="4211320"/>
        </p:xfrm>
        <a:graphic>
          <a:graphicData uri="http://schemas.openxmlformats.org/drawingml/2006/table">
            <a:tbl>
              <a:tblPr firstRow="1" bandRow="1">
                <a:tableStyleId>{5C22544A-7EE6-4342-B048-85BDC9FD1C3A}</a:tableStyleId>
              </a:tblPr>
              <a:tblGrid>
                <a:gridCol w="4267200"/>
                <a:gridCol w="4267200"/>
              </a:tblGrid>
              <a:tr h="370840">
                <a:tc>
                  <a:txBody>
                    <a:bodyPr/>
                    <a:lstStyle/>
                    <a:p>
                      <a:r>
                        <a:rPr lang="en-US" dirty="0" smtClean="0"/>
                        <a:t>Matter</a:t>
                      </a:r>
                    </a:p>
                  </a:txBody>
                  <a:tcPr/>
                </a:tc>
                <a:tc>
                  <a:txBody>
                    <a:bodyPr/>
                    <a:lstStyle/>
                    <a:p>
                      <a:r>
                        <a:rPr lang="en-US" dirty="0" smtClean="0"/>
                        <a:t>Not Matter</a:t>
                      </a:r>
                      <a:endParaRPr lang="en-US" dirty="0"/>
                    </a:p>
                  </a:txBody>
                  <a:tcPr/>
                </a:tc>
              </a:tr>
              <a:tr h="370840">
                <a:tc>
                  <a:txBody>
                    <a:bodyPr/>
                    <a:lstStyle/>
                    <a:p>
                      <a:r>
                        <a:rPr lang="en-US" dirty="0" smtClean="0"/>
                        <a:t>1.</a:t>
                      </a:r>
                    </a:p>
                    <a:p>
                      <a:endParaRPr lang="en-US" dirty="0"/>
                    </a:p>
                  </a:txBody>
                  <a:tcPr/>
                </a:tc>
                <a:tc>
                  <a:txBody>
                    <a:bodyPr/>
                    <a:lstStyle/>
                    <a:p>
                      <a:endParaRPr lang="en-US" dirty="0"/>
                    </a:p>
                  </a:txBody>
                  <a:tcPr/>
                </a:tc>
              </a:tr>
              <a:tr h="370840">
                <a:tc>
                  <a:txBody>
                    <a:bodyPr/>
                    <a:lstStyle/>
                    <a:p>
                      <a:r>
                        <a:rPr lang="en-US" dirty="0" smtClean="0"/>
                        <a:t>2.</a:t>
                      </a:r>
                    </a:p>
                    <a:p>
                      <a:endParaRPr lang="en-US" dirty="0"/>
                    </a:p>
                  </a:txBody>
                  <a:tcPr/>
                </a:tc>
                <a:tc>
                  <a:txBody>
                    <a:bodyPr/>
                    <a:lstStyle/>
                    <a:p>
                      <a:endParaRPr lang="en-US" dirty="0"/>
                    </a:p>
                  </a:txBody>
                  <a:tcPr/>
                </a:tc>
              </a:tr>
              <a:tr h="370840">
                <a:tc>
                  <a:txBody>
                    <a:bodyPr/>
                    <a:lstStyle/>
                    <a:p>
                      <a:r>
                        <a:rPr lang="en-US" dirty="0" smtClean="0"/>
                        <a:t>3.</a:t>
                      </a:r>
                    </a:p>
                    <a:p>
                      <a:endParaRPr lang="en-US" dirty="0"/>
                    </a:p>
                  </a:txBody>
                  <a:tcPr/>
                </a:tc>
                <a:tc>
                  <a:txBody>
                    <a:bodyPr/>
                    <a:lstStyle/>
                    <a:p>
                      <a:endParaRPr lang="en-US" dirty="0"/>
                    </a:p>
                  </a:txBody>
                  <a:tcPr/>
                </a:tc>
              </a:tr>
              <a:tr h="370840">
                <a:tc>
                  <a:txBody>
                    <a:bodyPr/>
                    <a:lstStyle/>
                    <a:p>
                      <a:r>
                        <a:rPr lang="en-US" dirty="0" smtClean="0"/>
                        <a:t>4.</a:t>
                      </a:r>
                    </a:p>
                    <a:p>
                      <a:endParaRPr lang="en-US" dirty="0"/>
                    </a:p>
                  </a:txBody>
                  <a:tcPr/>
                </a:tc>
                <a:tc>
                  <a:txBody>
                    <a:bodyPr/>
                    <a:lstStyle/>
                    <a:p>
                      <a:endParaRPr lang="en-US" dirty="0"/>
                    </a:p>
                  </a:txBody>
                  <a:tcPr/>
                </a:tc>
              </a:tr>
              <a:tr h="370840">
                <a:tc>
                  <a:txBody>
                    <a:bodyPr/>
                    <a:lstStyle/>
                    <a:p>
                      <a:r>
                        <a:rPr lang="en-US" dirty="0" smtClean="0"/>
                        <a:t>5.</a:t>
                      </a:r>
                    </a:p>
                    <a:p>
                      <a:endParaRPr lang="en-US" dirty="0"/>
                    </a:p>
                  </a:txBody>
                  <a:tcPr/>
                </a:tc>
                <a:tc>
                  <a:txBody>
                    <a:bodyPr/>
                    <a:lstStyle/>
                    <a:p>
                      <a:endParaRPr lang="en-US" dirty="0"/>
                    </a:p>
                  </a:txBody>
                  <a:tcPr/>
                </a:tc>
              </a:tr>
              <a:tr h="370840">
                <a:tc>
                  <a:txBody>
                    <a:bodyPr/>
                    <a:lstStyle/>
                    <a:p>
                      <a:r>
                        <a:rPr lang="en-US" dirty="0" smtClean="0"/>
                        <a:t>6.</a:t>
                      </a:r>
                    </a:p>
                    <a:p>
                      <a:endParaRPr lang="en-US" dirty="0"/>
                    </a:p>
                  </a:txBody>
                  <a:tcPr/>
                </a:tc>
                <a:tc>
                  <a:txBody>
                    <a:bodyPr/>
                    <a:lstStyle/>
                    <a:p>
                      <a:endParaRPr lang="en-US" dirty="0"/>
                    </a:p>
                  </a:txBody>
                  <a:tcPr/>
                </a:tc>
              </a:tr>
            </a:tbl>
          </a:graphicData>
        </a:graphic>
      </p:graphicFrame>
      <p:sp>
        <p:nvSpPr>
          <p:cNvPr id="7197" name="Footer Placeholder 3"/>
          <p:cNvSpPr>
            <a:spLocks noGrp="1"/>
          </p:cNvSpPr>
          <p:nvPr>
            <p:ph type="ftr" sz="quarter" idx="10"/>
          </p:nvPr>
        </p:nvSpPr>
        <p:spPr>
          <a:noFill/>
        </p:spPr>
        <p:txBody>
          <a:bodyPr/>
          <a:lstStyle/>
          <a:p>
            <a:r>
              <a:rPr lang="en-US" smtClean="0"/>
              <a:t>C. Johannesson</a:t>
            </a:r>
          </a:p>
        </p:txBody>
      </p:sp>
      <p:sp>
        <p:nvSpPr>
          <p:cNvPr id="7198" name="TextBox 5"/>
          <p:cNvSpPr txBox="1">
            <a:spLocks noChangeArrowheads="1"/>
          </p:cNvSpPr>
          <p:nvPr/>
        </p:nvSpPr>
        <p:spPr bwMode="auto">
          <a:xfrm>
            <a:off x="788988" y="1579563"/>
            <a:ext cx="7966075" cy="461962"/>
          </a:xfrm>
          <a:prstGeom prst="rect">
            <a:avLst/>
          </a:prstGeom>
          <a:noFill/>
          <a:ln w="9525">
            <a:noFill/>
            <a:miter lim="800000"/>
            <a:headEnd/>
            <a:tailEnd/>
          </a:ln>
        </p:spPr>
        <p:txBody>
          <a:bodyPr wrap="none">
            <a:spAutoFit/>
          </a:bodyPr>
          <a:lstStyle/>
          <a:p>
            <a:r>
              <a:rPr lang="en-US"/>
              <a:t>Create a table in your notebook to record your results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1"/>
          <p:cNvSpPr>
            <a:spLocks noGrp="1"/>
          </p:cNvSpPr>
          <p:nvPr>
            <p:ph type="subTitle" sz="quarter" idx="1"/>
          </p:nvPr>
        </p:nvSpPr>
        <p:spPr>
          <a:xfrm>
            <a:off x="831850" y="2667000"/>
            <a:ext cx="7667625" cy="3276600"/>
          </a:xfrm>
        </p:spPr>
        <p:txBody>
          <a:bodyPr/>
          <a:lstStyle/>
          <a:p>
            <a:r>
              <a:rPr lang="en-US" smtClean="0"/>
              <a:t>. Describe the characteristics all the items you classified as </a:t>
            </a:r>
            <a:r>
              <a:rPr lang="en-US" i="1" smtClean="0"/>
              <a:t>MATTER </a:t>
            </a:r>
            <a:r>
              <a:rPr lang="en-US" smtClean="0"/>
              <a:t>have in common that make them different from the items you classified as </a:t>
            </a:r>
            <a:r>
              <a:rPr lang="en-US" i="1" smtClean="0"/>
              <a:t>NOT MATTER</a:t>
            </a:r>
            <a:r>
              <a:rPr lang="en-US" smtClean="0"/>
              <a:t>.</a:t>
            </a:r>
          </a:p>
          <a:p>
            <a:endParaRPr lang="en-US" smtClean="0"/>
          </a:p>
        </p:txBody>
      </p:sp>
      <p:sp>
        <p:nvSpPr>
          <p:cNvPr id="8195" name="Title 2"/>
          <p:cNvSpPr>
            <a:spLocks noGrp="1"/>
          </p:cNvSpPr>
          <p:nvPr>
            <p:ph type="ctrTitle" sz="quarter"/>
          </p:nvPr>
        </p:nvSpPr>
        <p:spPr/>
        <p:txBody>
          <a:bodyPr/>
          <a:lstStyle/>
          <a:p>
            <a:r>
              <a:rPr lang="en-US" i="1" smtClean="0"/>
              <a:t>Matter vs. NOT MATTER</a:t>
            </a:r>
            <a:r>
              <a:rPr lang="en-US" smtClean="0"/>
              <a:t>.</a:t>
            </a:r>
          </a:p>
        </p:txBody>
      </p:sp>
      <p:sp>
        <p:nvSpPr>
          <p:cNvPr id="8196" name="Footer Placeholder 3"/>
          <p:cNvSpPr>
            <a:spLocks noGrp="1"/>
          </p:cNvSpPr>
          <p:nvPr>
            <p:ph type="ftr" sz="quarter" idx="10"/>
          </p:nvPr>
        </p:nvSpPr>
        <p:spPr>
          <a:noFill/>
        </p:spPr>
        <p:txBody>
          <a:bodyPr/>
          <a:lstStyle/>
          <a:p>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p:spPr>
        <p:txBody>
          <a:bodyPr/>
          <a:lstStyle/>
          <a:p>
            <a:r>
              <a:rPr lang="en-US" smtClean="0"/>
              <a:t>C. Johannesson</a:t>
            </a:r>
          </a:p>
        </p:txBody>
      </p:sp>
      <p:sp>
        <p:nvSpPr>
          <p:cNvPr id="9219" name="Title 1"/>
          <p:cNvSpPr>
            <a:spLocks noGrp="1"/>
          </p:cNvSpPr>
          <p:nvPr>
            <p:ph type="title" idx="4294967295"/>
          </p:nvPr>
        </p:nvSpPr>
        <p:spPr>
          <a:xfrm>
            <a:off x="0" y="228600"/>
            <a:ext cx="7772400" cy="838200"/>
          </a:xfrm>
        </p:spPr>
        <p:txBody>
          <a:bodyPr/>
          <a:lstStyle/>
          <a:p>
            <a:r>
              <a:rPr lang="en-US" smtClean="0"/>
              <a:t>Chemistry</a:t>
            </a:r>
          </a:p>
        </p:txBody>
      </p:sp>
      <p:sp>
        <p:nvSpPr>
          <p:cNvPr id="9220" name="Content Placeholder 2"/>
          <p:cNvSpPr>
            <a:spLocks noGrp="1"/>
          </p:cNvSpPr>
          <p:nvPr>
            <p:ph idx="4294967295"/>
          </p:nvPr>
        </p:nvSpPr>
        <p:spPr>
          <a:xfrm>
            <a:off x="0" y="1524000"/>
            <a:ext cx="8534400" cy="5029200"/>
          </a:xfrm>
        </p:spPr>
        <p:txBody>
          <a:bodyPr/>
          <a:lstStyle/>
          <a:p>
            <a:endParaRPr lang="en-US" smtClean="0"/>
          </a:p>
          <a:p>
            <a:endParaRPr lang="en-US" smtClean="0"/>
          </a:p>
        </p:txBody>
      </p:sp>
      <p:sp>
        <p:nvSpPr>
          <p:cNvPr id="9221" name="Rectangle 4"/>
          <p:cNvSpPr>
            <a:spLocks noChangeArrowheads="1"/>
          </p:cNvSpPr>
          <p:nvPr/>
        </p:nvSpPr>
        <p:spPr bwMode="auto">
          <a:xfrm>
            <a:off x="3713163" y="6221413"/>
            <a:ext cx="1717675" cy="331787"/>
          </a:xfrm>
          <a:prstGeom prst="rect">
            <a:avLst/>
          </a:prstGeom>
          <a:solidFill>
            <a:schemeClr val="accent1"/>
          </a:solidFill>
          <a:ln w="12700" cap="sq" algn="ctr">
            <a:solidFill>
              <a:schemeClr val="tx1"/>
            </a:solidFill>
            <a:round/>
            <a:headEnd type="none" w="sm" len="sm"/>
            <a:tailEnd type="none" w="sm" len="sm"/>
          </a:ln>
        </p:spPr>
        <p:txBody>
          <a:bodyPr/>
          <a:lstStyle/>
          <a:p>
            <a:endParaRPr lang="en-US"/>
          </a:p>
        </p:txBody>
      </p:sp>
      <p:graphicFrame>
        <p:nvGraphicFramePr>
          <p:cNvPr id="6" name="Diagram 5"/>
          <p:cNvGraphicFramePr/>
          <p:nvPr/>
        </p:nvGraphicFramePr>
        <p:xfrm>
          <a:off x="360218" y="263236"/>
          <a:ext cx="8492837" cy="6303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223" name="Straight Arrow Connector 2"/>
          <p:cNvCxnSpPr>
            <a:cxnSpLocks noChangeShapeType="1"/>
          </p:cNvCxnSpPr>
          <p:nvPr/>
        </p:nvCxnSpPr>
        <p:spPr bwMode="auto">
          <a:xfrm flipH="1">
            <a:off x="3036888" y="2274888"/>
            <a:ext cx="11112" cy="115887"/>
          </a:xfrm>
          <a:prstGeom prst="straightConnector1">
            <a:avLst/>
          </a:prstGeom>
          <a:noFill/>
          <a:ln w="12700" cap="sq" algn="ctr">
            <a:solidFill>
              <a:schemeClr val="tx1"/>
            </a:solidFill>
            <a:round/>
            <a:headEnd type="none" w="sm" len="sm"/>
            <a:tailEnd type="arrow"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8"/>
          <p:cNvSpPr>
            <a:spLocks noGrp="1" noChangeArrowheads="1"/>
          </p:cNvSpPr>
          <p:nvPr>
            <p:ph type="ftr" sz="quarter" idx="10"/>
          </p:nvPr>
        </p:nvSpPr>
        <p:spPr>
          <a:noFill/>
        </p:spPr>
        <p:txBody>
          <a:bodyPr/>
          <a:lstStyle/>
          <a:p>
            <a:r>
              <a:rPr lang="en-US" smtClean="0"/>
              <a:t>C. Johannesson</a:t>
            </a:r>
          </a:p>
        </p:txBody>
      </p:sp>
      <p:sp>
        <p:nvSpPr>
          <p:cNvPr id="10243" name="Rectangle 2"/>
          <p:cNvSpPr>
            <a:spLocks noGrp="1" noChangeArrowheads="1"/>
          </p:cNvSpPr>
          <p:nvPr>
            <p:ph type="ctrTitle"/>
          </p:nvPr>
        </p:nvSpPr>
        <p:spPr>
          <a:xfrm>
            <a:off x="166688" y="1011238"/>
            <a:ext cx="8797925" cy="1046162"/>
          </a:xfrm>
          <a:noFill/>
        </p:spPr>
        <p:txBody>
          <a:bodyPr/>
          <a:lstStyle/>
          <a:p>
            <a:r>
              <a:rPr lang="en-US" sz="4800" smtClean="0">
                <a:latin typeface="Comic Sans MS" pitchFamily="66" charset="0"/>
              </a:rPr>
              <a:t>Unit 1-Properties of Matter</a:t>
            </a:r>
          </a:p>
        </p:txBody>
      </p:sp>
      <p:sp>
        <p:nvSpPr>
          <p:cNvPr id="10244" name="Rectangle 4"/>
          <p:cNvSpPr>
            <a:spLocks noChangeArrowheads="1"/>
          </p:cNvSpPr>
          <p:nvPr/>
        </p:nvSpPr>
        <p:spPr bwMode="auto">
          <a:xfrm>
            <a:off x="3798888" y="6143625"/>
            <a:ext cx="1570037" cy="374650"/>
          </a:xfrm>
          <a:prstGeom prst="rect">
            <a:avLst/>
          </a:prstGeom>
          <a:solidFill>
            <a:srgbClr val="FF6699"/>
          </a:solidFill>
          <a:ln w="12700" cap="sq">
            <a:solidFill>
              <a:srgbClr val="FF6699"/>
            </a:solidFill>
            <a:miter lim="800000"/>
            <a:headEnd type="none" w="sm" len="sm"/>
            <a:tailEnd type="none" w="sm" len="sm"/>
          </a:ln>
        </p:spPr>
        <p:txBody>
          <a:bodyPr wrap="none" anchor="ctr"/>
          <a:lstStyle/>
          <a:p>
            <a:endParaRPr lang="en-US"/>
          </a:p>
        </p:txBody>
      </p:sp>
      <p:sp>
        <p:nvSpPr>
          <p:cNvPr id="10245" name="Rectangle 3"/>
          <p:cNvSpPr>
            <a:spLocks noGrp="1" noChangeArrowheads="1"/>
          </p:cNvSpPr>
          <p:nvPr>
            <p:ph type="subTitle" idx="1"/>
          </p:nvPr>
        </p:nvSpPr>
        <p:spPr>
          <a:xfrm>
            <a:off x="608013" y="2647950"/>
            <a:ext cx="7951787" cy="4210050"/>
          </a:xfrm>
          <a:noFill/>
        </p:spPr>
        <p:txBody>
          <a:bodyPr anchor="t"/>
          <a:lstStyle/>
          <a:p>
            <a:pPr marL="457200" indent="-457200" algn="l" defTabSz="912813">
              <a:lnSpc>
                <a:spcPct val="120000"/>
              </a:lnSpc>
              <a:spcBef>
                <a:spcPct val="40000"/>
              </a:spcBef>
              <a:buClr>
                <a:srgbClr val="FFCC00"/>
              </a:buClr>
            </a:pPr>
            <a:r>
              <a:rPr lang="en-US" sz="4400" smtClean="0">
                <a:latin typeface="Comic Sans MS" pitchFamily="66" charset="0"/>
              </a:rPr>
              <a:t>I. States of Matter </a:t>
            </a:r>
            <a:r>
              <a:rPr lang="en-US" sz="4400" b="0" smtClean="0">
                <a:latin typeface="Comic Sans MS" pitchFamily="66" charset="0"/>
              </a:rPr>
              <a:t>(p.12)</a:t>
            </a:r>
            <a:endParaRPr lang="en-US" sz="4400" smtClean="0">
              <a:latin typeface="Comic Sans MS" pitchFamily="66" charset="0"/>
            </a:endParaRPr>
          </a:p>
          <a:p>
            <a:pPr marL="1031875" lvl="1" indent="-342900" defTabSz="912813">
              <a:lnSpc>
                <a:spcPct val="120000"/>
              </a:lnSpc>
              <a:spcBef>
                <a:spcPct val="40000"/>
              </a:spcBef>
              <a:buClr>
                <a:srgbClr val="FFCC00"/>
              </a:buClr>
            </a:pPr>
            <a:r>
              <a:rPr lang="en-US" sz="4000" smtClean="0">
                <a:latin typeface="Comic Sans MS" pitchFamily="66" charset="0"/>
              </a:rPr>
              <a:t>Kinetic Molecular Theory</a:t>
            </a:r>
          </a:p>
          <a:p>
            <a:pPr marL="1031875" lvl="1" indent="-342900" defTabSz="912813">
              <a:lnSpc>
                <a:spcPct val="120000"/>
              </a:lnSpc>
              <a:spcBef>
                <a:spcPct val="40000"/>
              </a:spcBef>
              <a:buClr>
                <a:srgbClr val="FFCC00"/>
              </a:buClr>
            </a:pPr>
            <a:r>
              <a:rPr lang="en-US" sz="4000" smtClean="0">
                <a:latin typeface="Comic Sans MS" pitchFamily="66" charset="0"/>
              </a:rPr>
              <a:t>States of Matter</a:t>
            </a:r>
          </a:p>
          <a:p>
            <a:pPr marL="1031875" lvl="1" indent="-342900" defTabSz="912813">
              <a:lnSpc>
                <a:spcPct val="120000"/>
              </a:lnSpc>
              <a:spcBef>
                <a:spcPct val="40000"/>
              </a:spcBef>
              <a:buClr>
                <a:srgbClr val="FFCC00"/>
              </a:buClr>
            </a:pPr>
            <a:r>
              <a:rPr lang="en-US" sz="4000" smtClean="0">
                <a:latin typeface="Comic Sans MS" pitchFamily="66" charset="0"/>
              </a:rPr>
              <a:t>Energy Changes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p>
            <a:r>
              <a:rPr lang="en-US" smtClean="0"/>
              <a:t>C. Johannesson</a:t>
            </a:r>
          </a:p>
        </p:txBody>
      </p:sp>
      <p:sp>
        <p:nvSpPr>
          <p:cNvPr id="11267" name="Rectangle 2"/>
          <p:cNvSpPr>
            <a:spLocks noGrp="1" noChangeArrowheads="1"/>
          </p:cNvSpPr>
          <p:nvPr>
            <p:ph type="title"/>
          </p:nvPr>
        </p:nvSpPr>
        <p:spPr/>
        <p:txBody>
          <a:bodyPr/>
          <a:lstStyle/>
          <a:p>
            <a:r>
              <a:rPr lang="en-US" sz="4000" smtClean="0">
                <a:solidFill>
                  <a:srgbClr val="FFFF00"/>
                </a:solidFill>
                <a:latin typeface="Comic Sans MS" pitchFamily="66" charset="0"/>
              </a:rPr>
              <a:t>A. Kinetic Molecular Theory</a:t>
            </a:r>
          </a:p>
        </p:txBody>
      </p:sp>
      <p:sp>
        <p:nvSpPr>
          <p:cNvPr id="13315" name="Rectangle 3"/>
          <p:cNvSpPr>
            <a:spLocks noGrp="1" noChangeArrowheads="1"/>
          </p:cNvSpPr>
          <p:nvPr>
            <p:ph type="body" idx="1"/>
          </p:nvPr>
        </p:nvSpPr>
        <p:spPr>
          <a:xfrm>
            <a:off x="304800" y="1701800"/>
            <a:ext cx="8534400" cy="762000"/>
          </a:xfrm>
          <a:ln w="38100">
            <a:solidFill>
              <a:srgbClr val="FFFF00"/>
            </a:solidFill>
          </a:ln>
        </p:spPr>
        <p:txBody>
          <a:bodyPr/>
          <a:lstStyle/>
          <a:p>
            <a:pPr>
              <a:spcBef>
                <a:spcPct val="70000"/>
              </a:spcBef>
            </a:pPr>
            <a:r>
              <a:rPr lang="en-US" smtClean="0">
                <a:latin typeface="Comic Sans MS" pitchFamily="66" charset="0"/>
              </a:rPr>
              <a:t>All matter is made up of particles</a:t>
            </a:r>
          </a:p>
          <a:p>
            <a:pPr lvl="1">
              <a:spcBef>
                <a:spcPct val="70000"/>
              </a:spcBef>
            </a:pPr>
            <a:r>
              <a:rPr lang="en-US" smtClean="0">
                <a:latin typeface="Comic Sans MS" pitchFamily="66" charset="0"/>
              </a:rPr>
              <a:t>Particles of matter are always in motion.</a:t>
            </a:r>
          </a:p>
          <a:p>
            <a:pPr lvl="1">
              <a:spcBef>
                <a:spcPct val="70000"/>
              </a:spcBef>
            </a:pPr>
            <a:r>
              <a:rPr lang="en-US" smtClean="0">
                <a:latin typeface="Comic Sans MS" pitchFamily="66" charset="0"/>
              </a:rPr>
              <a:t>The kinetic energy (speed) of these particles increases as temperature increases.</a:t>
            </a:r>
          </a:p>
        </p:txBody>
      </p:sp>
      <p:sp>
        <p:nvSpPr>
          <p:cNvPr id="11269" name="Rectangle 7"/>
          <p:cNvSpPr>
            <a:spLocks noChangeArrowheads="1"/>
          </p:cNvSpPr>
          <p:nvPr/>
        </p:nvSpPr>
        <p:spPr bwMode="auto">
          <a:xfrm>
            <a:off x="3633788" y="6026150"/>
            <a:ext cx="1804987" cy="538163"/>
          </a:xfrm>
          <a:prstGeom prst="rect">
            <a:avLst/>
          </a:prstGeom>
          <a:solidFill>
            <a:srgbClr val="FF6699"/>
          </a:solidFill>
          <a:ln w="12700" cap="sq">
            <a:solidFill>
              <a:srgbClr val="FF6699"/>
            </a:solid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lef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left)">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BRANCHTO" val="257"/>
  <p:tag name="HOTSPOTTYPE" val="DefinedInNavigator"/>
  <p:tag name="DEFINEDINNAVIGATOR" val="True"/>
</p:tagLst>
</file>

<file path=ppt/theme/theme1.xml><?xml version="1.0" encoding="utf-8"?>
<a:theme xmlns:a="http://schemas.openxmlformats.org/drawingml/2006/main" name="Personal Home Page (Standard)">
  <a:themeElements>
    <a:clrScheme name="Personal Home Page (Standard) 1">
      <a:dk1>
        <a:srgbClr val="000000"/>
      </a:dk1>
      <a:lt1>
        <a:srgbClr val="FFFFFF"/>
      </a:lt1>
      <a:dk2>
        <a:srgbClr val="1E2E53"/>
      </a:dk2>
      <a:lt2>
        <a:srgbClr val="FFCC00"/>
      </a:lt2>
      <a:accent1>
        <a:srgbClr val="FF9933"/>
      </a:accent1>
      <a:accent2>
        <a:srgbClr val="336699"/>
      </a:accent2>
      <a:accent3>
        <a:srgbClr val="ABADB3"/>
      </a:accent3>
      <a:accent4>
        <a:srgbClr val="DADADA"/>
      </a:accent4>
      <a:accent5>
        <a:srgbClr val="FFCAAD"/>
      </a:accent5>
      <a:accent6>
        <a:srgbClr val="2D5C8A"/>
      </a:accent6>
      <a:hlink>
        <a:srgbClr val="EAEAEA"/>
      </a:hlink>
      <a:folHlink>
        <a:srgbClr val="A73737"/>
      </a:folHlink>
    </a:clrScheme>
    <a:fontScheme name="Personal Home Page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Personal Home Page (Standard) 1">
        <a:dk1>
          <a:srgbClr val="000000"/>
        </a:dk1>
        <a:lt1>
          <a:srgbClr val="FFFFFF"/>
        </a:lt1>
        <a:dk2>
          <a:srgbClr val="1E2E53"/>
        </a:dk2>
        <a:lt2>
          <a:srgbClr val="FFCC00"/>
        </a:lt2>
        <a:accent1>
          <a:srgbClr val="FF9933"/>
        </a:accent1>
        <a:accent2>
          <a:srgbClr val="336699"/>
        </a:accent2>
        <a:accent3>
          <a:srgbClr val="ABADB3"/>
        </a:accent3>
        <a:accent4>
          <a:srgbClr val="DADADA"/>
        </a:accent4>
        <a:accent5>
          <a:srgbClr val="FFCAAD"/>
        </a:accent5>
        <a:accent6>
          <a:srgbClr val="2D5C8A"/>
        </a:accent6>
        <a:hlink>
          <a:srgbClr val="EAEAEA"/>
        </a:hlink>
        <a:folHlink>
          <a:srgbClr val="A73737"/>
        </a:folHlink>
      </a:clrScheme>
      <a:clrMap bg1="dk2" tx1="lt1" bg2="dk1" tx2="lt2" accent1="accent1" accent2="accent2" accent3="accent3" accent4="accent4" accent5="accent5" accent6="accent6" hlink="hlink" folHlink="folHlink"/>
    </a:extraClrScheme>
    <a:extraClrScheme>
      <a:clrScheme name="Personal Home Page (Standard) 2">
        <a:dk1>
          <a:srgbClr val="663300"/>
        </a:dk1>
        <a:lt1>
          <a:srgbClr val="FFFFFF"/>
        </a:lt1>
        <a:dk2>
          <a:srgbClr val="996633"/>
        </a:dk2>
        <a:lt2>
          <a:srgbClr val="868686"/>
        </a:lt2>
        <a:accent1>
          <a:srgbClr val="FF9900"/>
        </a:accent1>
        <a:accent2>
          <a:srgbClr val="CC6600"/>
        </a:accent2>
        <a:accent3>
          <a:srgbClr val="FFFFFF"/>
        </a:accent3>
        <a:accent4>
          <a:srgbClr val="562A00"/>
        </a:accent4>
        <a:accent5>
          <a:srgbClr val="FFCAAA"/>
        </a:accent5>
        <a:accent6>
          <a:srgbClr val="B95C00"/>
        </a:accent6>
        <a:hlink>
          <a:srgbClr val="FFCC00"/>
        </a:hlink>
        <a:folHlink>
          <a:srgbClr val="CCCCCC"/>
        </a:folHlink>
      </a:clrScheme>
      <a:clrMap bg1="lt1" tx1="dk1" bg2="lt2" tx2="dk2" accent1="accent1" accent2="accent2" accent3="accent3" accent4="accent4" accent5="accent5" accent6="accent6" hlink="hlink" folHlink="folHlink"/>
    </a:extraClrScheme>
    <a:extraClrScheme>
      <a:clrScheme name="Personal Home Page (Standard)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Office\Templates\Presentations\Personal Home Page (Standard).pot</Template>
  <TotalTime>4785</TotalTime>
  <Words>540</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Personal Home Page (Standard)</vt:lpstr>
      <vt:lpstr>Unit 1 Properties of Matter</vt:lpstr>
      <vt:lpstr>PowerPoint Presentation</vt:lpstr>
      <vt:lpstr>Matter vs. Not Matter</vt:lpstr>
      <vt:lpstr>Activity</vt:lpstr>
      <vt:lpstr>. Try to classify the items on the card properly.  .</vt:lpstr>
      <vt:lpstr>Matter vs. NOT MATTER.</vt:lpstr>
      <vt:lpstr>Chemistry</vt:lpstr>
      <vt:lpstr>Unit 1-Properties of Matter</vt:lpstr>
      <vt:lpstr>A. Kinetic Molecular Theory</vt:lpstr>
      <vt:lpstr>State of Matter</vt:lpstr>
      <vt:lpstr>B. Four States of Matter</vt:lpstr>
      <vt:lpstr>B. Four States of Matter</vt:lpstr>
      <vt:lpstr>B. Four States of Matter</vt:lpstr>
      <vt:lpstr>B. Four States of Matter</vt:lpstr>
      <vt:lpstr> C. Changes of State</vt:lpstr>
      <vt:lpstr>C. Energy Changes in Matter</vt:lpstr>
      <vt:lpstr>Energy Changes in Matter</vt:lpstr>
      <vt:lpstr>Now try this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States of Matter</dc:title>
  <dc:creator>Mrs. Johannesson</dc:creator>
  <cp:lastModifiedBy>Elizabeth Robbins</cp:lastModifiedBy>
  <cp:revision>140</cp:revision>
  <cp:lastPrinted>2000-09-01T05:46:09Z</cp:lastPrinted>
  <dcterms:created xsi:type="dcterms:W3CDTF">2000-07-04T00:24:44Z</dcterms:created>
  <dcterms:modified xsi:type="dcterms:W3CDTF">2013-09-17T10:49:44Z</dcterms:modified>
</cp:coreProperties>
</file>