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03" autoAdjust="0"/>
    <p:restoredTop sz="94660"/>
  </p:normalViewPr>
  <p:slideViewPr>
    <p:cSldViewPr snapToGrid="0">
      <p:cViewPr varScale="1">
        <p:scale>
          <a:sx n="46" d="100"/>
          <a:sy n="46" d="100"/>
        </p:scale>
        <p:origin x="8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483F-82AF-46C4-BAE9-859798BDC1E4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z9o8rh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ECB0-2E37-441F-8F4B-F6932886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627EA-85E6-4977-B960-DCDCC159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D91D3-BD42-41BB-B0B9-4DF6C38E4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6EB38-7DC3-4306-91C2-9264F7A6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456EB-52EC-4247-88BB-B061E7E3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47186-CEF3-498F-8AAA-8D787FC0E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0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FD7E2-00D0-4C92-B2B4-B390CA3F0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E66E5-90A6-4B0D-8020-6F5D2D78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12D3A-C964-42DF-8938-95DBFE193412}"/>
              </a:ext>
            </a:extLst>
          </p:cNvPr>
          <p:cNvSpPr txBox="1"/>
          <p:nvPr/>
        </p:nvSpPr>
        <p:spPr>
          <a:xfrm>
            <a:off x="2255520" y="4602480"/>
            <a:ext cx="4632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hlinkClick r:id="rId3"/>
              </a:rPr>
              <a:t>https://tinyurl.com/z9o8rh4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2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51B44-891B-4BEC-8B4B-5431F3A0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97A06-324C-4D39-A9FA-87864DC6D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FEF7A-CD47-416E-8CC7-9F8291546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4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D0D26-C9F5-4203-A53B-81E29F3BE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629E4-5FA9-473E-81EB-3A6BB17D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4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74FD1-8985-4265-BDA5-A65098B2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7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C3C83-4D99-4DC9-B388-0396F5756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9F8F0-740F-41F5-BA1D-4F1B70333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Elizabeth Robbins</cp:lastModifiedBy>
  <cp:revision>92</cp:revision>
  <dcterms:created xsi:type="dcterms:W3CDTF">2017-05-31T20:37:51Z</dcterms:created>
  <dcterms:modified xsi:type="dcterms:W3CDTF">2018-03-27T14:27:24Z</dcterms:modified>
</cp:coreProperties>
</file>