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31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33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  <p:sldMasterId id="2147483715" r:id="rId2"/>
    <p:sldMasterId id="2147483718" r:id="rId3"/>
    <p:sldMasterId id="2147483719" r:id="rId4"/>
    <p:sldMasterId id="2147483720" r:id="rId5"/>
    <p:sldMasterId id="2147483721" r:id="rId6"/>
    <p:sldMasterId id="2147483722" r:id="rId7"/>
    <p:sldMasterId id="2147483723" r:id="rId8"/>
    <p:sldMasterId id="2147483724" r:id="rId9"/>
    <p:sldMasterId id="2147483725" r:id="rId10"/>
    <p:sldMasterId id="2147483726" r:id="rId11"/>
    <p:sldMasterId id="2147483727" r:id="rId12"/>
    <p:sldMasterId id="2147483728" r:id="rId13"/>
    <p:sldMasterId id="2147483729" r:id="rId14"/>
    <p:sldMasterId id="2147483730" r:id="rId15"/>
    <p:sldMasterId id="2147483731" r:id="rId16"/>
    <p:sldMasterId id="2147483732" r:id="rId17"/>
    <p:sldMasterId id="2147483733" r:id="rId18"/>
    <p:sldMasterId id="2147483737" r:id="rId19"/>
    <p:sldMasterId id="2147483739" r:id="rId20"/>
    <p:sldMasterId id="2147483740" r:id="rId21"/>
    <p:sldMasterId id="2147483741" r:id="rId22"/>
    <p:sldMasterId id="2147483744" r:id="rId23"/>
    <p:sldMasterId id="2147483745" r:id="rId24"/>
    <p:sldMasterId id="2147483746" r:id="rId25"/>
    <p:sldMasterId id="2147483747" r:id="rId26"/>
    <p:sldMasterId id="2147483748" r:id="rId27"/>
    <p:sldMasterId id="2147483749" r:id="rId28"/>
    <p:sldMasterId id="2147483750" r:id="rId29"/>
    <p:sldMasterId id="2147483754" r:id="rId30"/>
    <p:sldMasterId id="2147483755" r:id="rId31"/>
    <p:sldMasterId id="2147483756" r:id="rId32"/>
    <p:sldMasterId id="2147483757" r:id="rId33"/>
    <p:sldMasterId id="2147483758" r:id="rId34"/>
  </p:sldMasterIdLst>
  <p:notesMasterIdLst>
    <p:notesMasterId r:id="rId55"/>
  </p:notesMasterIdLst>
  <p:handoutMasterIdLst>
    <p:handoutMasterId r:id="rId56"/>
  </p:handoutMasterIdLst>
  <p:sldIdLst>
    <p:sldId id="359" r:id="rId35"/>
    <p:sldId id="384" r:id="rId36"/>
    <p:sldId id="358" r:id="rId37"/>
    <p:sldId id="350" r:id="rId38"/>
    <p:sldId id="376" r:id="rId39"/>
    <p:sldId id="377" r:id="rId40"/>
    <p:sldId id="357" r:id="rId41"/>
    <p:sldId id="325" r:id="rId42"/>
    <p:sldId id="371" r:id="rId43"/>
    <p:sldId id="380" r:id="rId44"/>
    <p:sldId id="381" r:id="rId45"/>
    <p:sldId id="324" r:id="rId46"/>
    <p:sldId id="382" r:id="rId47"/>
    <p:sldId id="378" r:id="rId48"/>
    <p:sldId id="328" r:id="rId49"/>
    <p:sldId id="346" r:id="rId50"/>
    <p:sldId id="342" r:id="rId51"/>
    <p:sldId id="372" r:id="rId52"/>
    <p:sldId id="373" r:id="rId53"/>
    <p:sldId id="374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0A3"/>
    <a:srgbClr val="FFE8B9"/>
    <a:srgbClr val="FFE2C5"/>
    <a:srgbClr val="FFECD9"/>
    <a:srgbClr val="C82E32"/>
    <a:srgbClr val="009900"/>
    <a:srgbClr val="FFF672"/>
    <a:srgbClr val="006600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5000" autoAdjust="0"/>
  </p:normalViewPr>
  <p:slideViewPr>
    <p:cSldViewPr>
      <p:cViewPr>
        <p:scale>
          <a:sx n="103" d="100"/>
          <a:sy n="103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03A21-9F6C-444B-ADBB-B3F0D2EFF8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6084D-3DA7-4E57-92C3-84064CE0EEBF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400" b="0" i="1" u="sng" dirty="0">
            <a:solidFill>
              <a:srgbClr val="C82E32"/>
            </a:solidFill>
          </a:endParaRPr>
        </a:p>
      </dgm:t>
    </dgm:pt>
    <dgm:pt modelId="{FD3BEC0E-767E-4171-A097-6E5638A7B2C0}" type="parTrans" cxnId="{3814CA13-CCD9-4642-AAAD-124BD5518A37}">
      <dgm:prSet/>
      <dgm:spPr/>
      <dgm:t>
        <a:bodyPr/>
        <a:lstStyle/>
        <a:p>
          <a:endParaRPr lang="en-US"/>
        </a:p>
      </dgm:t>
    </dgm:pt>
    <dgm:pt modelId="{7D56D244-3A18-4D70-8B1C-A28116DFCF1A}" type="sibTrans" cxnId="{3814CA13-CCD9-4642-AAAD-124BD5518A37}">
      <dgm:prSet/>
      <dgm:spPr/>
      <dgm:t>
        <a:bodyPr/>
        <a:lstStyle/>
        <a:p>
          <a:endParaRPr lang="en-US"/>
        </a:p>
      </dgm:t>
    </dgm:pt>
    <dgm:pt modelId="{038E6D11-9A53-48C3-AAE7-82C147365A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800" dirty="0"/>
        </a:p>
      </dgm:t>
    </dgm:pt>
    <dgm:pt modelId="{C3C2F5E7-B0F0-4966-AAD3-1CAF3818A62E}" type="parTrans" cxnId="{C3DED235-F7ED-4698-A1C3-CAC0832578EC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F0E2649F-827E-48D8-A74E-22A52F34F53C}" type="sibTrans" cxnId="{C3DED235-F7ED-4698-A1C3-CAC0832578EC}">
      <dgm:prSet/>
      <dgm:spPr/>
      <dgm:t>
        <a:bodyPr/>
        <a:lstStyle/>
        <a:p>
          <a:endParaRPr lang="en-US"/>
        </a:p>
      </dgm:t>
    </dgm:pt>
    <dgm:pt modelId="{C1DC2508-0339-4A51-98C5-E98C12FDC29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800" dirty="0"/>
        </a:p>
      </dgm:t>
    </dgm:pt>
    <dgm:pt modelId="{91782CEA-E766-4DFF-BDCC-3D7FA9FC5863}" type="parTrans" cxnId="{51FC0BF0-5A21-4213-8000-13D72764EF1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3CA41D-CCC1-4681-B834-AD76599D94F1}" type="sibTrans" cxnId="{51FC0BF0-5A21-4213-8000-13D72764EF1E}">
      <dgm:prSet/>
      <dgm:spPr/>
      <dgm:t>
        <a:bodyPr/>
        <a:lstStyle/>
        <a:p>
          <a:endParaRPr lang="en-US"/>
        </a:p>
      </dgm:t>
    </dgm:pt>
    <dgm:pt modelId="{3D70AE79-90A1-45C0-B797-E5C46B3C8FC2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000" b="0" dirty="0">
            <a:solidFill>
              <a:schemeClr val="tx1"/>
            </a:solidFill>
          </a:endParaRPr>
        </a:p>
      </dgm:t>
    </dgm:pt>
    <dgm:pt modelId="{1DD5CB5D-C219-4DE9-BCE3-73D80B24DDDD}" type="parTrans" cxnId="{20ED7584-618D-42B5-9C53-BE017120BDDF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D54265C0-EEA4-416C-A0D8-2C4DB436B17E}" type="sibTrans" cxnId="{20ED7584-618D-42B5-9C53-BE017120BDDF}">
      <dgm:prSet/>
      <dgm:spPr/>
      <dgm:t>
        <a:bodyPr/>
        <a:lstStyle/>
        <a:p>
          <a:endParaRPr lang="en-US"/>
        </a:p>
      </dgm:t>
    </dgm:pt>
    <dgm:pt modelId="{2C57B517-C7A1-4AD6-953F-ADA6AD7A13C3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000" b="0" dirty="0">
            <a:solidFill>
              <a:schemeClr val="tx1"/>
            </a:solidFill>
          </a:endParaRPr>
        </a:p>
      </dgm:t>
    </dgm:pt>
    <dgm:pt modelId="{F016951B-3751-44E6-B770-AAF07783FD4B}" type="parTrans" cxnId="{ED0FDE3A-A95F-42AE-BE2E-0E0B82FC942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2A7BFF0-BA5B-4E8D-A24C-51D4603E130F}" type="sibTrans" cxnId="{ED0FDE3A-A95F-42AE-BE2E-0E0B82FC9422}">
      <dgm:prSet/>
      <dgm:spPr/>
      <dgm:t>
        <a:bodyPr/>
        <a:lstStyle/>
        <a:p>
          <a:endParaRPr lang="en-US"/>
        </a:p>
      </dgm:t>
    </dgm:pt>
    <dgm:pt modelId="{8AF31873-DDC7-442A-8FA5-0D2686728801}" type="pres">
      <dgm:prSet presAssocID="{AA803A21-9F6C-444B-ADBB-B3F0D2EFF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5274F9-51A0-499D-98B2-CD94100F408D}" type="pres">
      <dgm:prSet presAssocID="{7A66084D-3DA7-4E57-92C3-84064CE0EEBF}" presName="hierRoot1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5DC2059C-5DF4-45F6-9B44-38CDBFF238F5}" type="pres">
      <dgm:prSet presAssocID="{7A66084D-3DA7-4E57-92C3-84064CE0EEBF}" presName="composite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4D81ADE1-7037-4116-8F8A-15678CC82736}" type="pres">
      <dgm:prSet presAssocID="{7A66084D-3DA7-4E57-92C3-84064CE0EEBF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4403648-C441-418C-B038-A4DAC5C95EDC}" type="pres">
      <dgm:prSet presAssocID="{7A66084D-3DA7-4E57-92C3-84064CE0EEBF}" presName="text" presStyleLbl="fgAcc0" presStyleIdx="0" presStyleCnt="1" custLinFactNeighborX="29756" custLinFactNeighborY="10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2A5F9B-4850-483D-B80F-49A45CE62C56}" type="pres">
      <dgm:prSet presAssocID="{7A66084D-3DA7-4E57-92C3-84064CE0EEBF}" presName="hierChild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464ED406-4D53-4484-80EB-B46E2E1B48EC}" type="pres">
      <dgm:prSet presAssocID="{C3C2F5E7-B0F0-4966-AAD3-1CAF3818A62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75D8D6E-CBBB-43DE-B9E6-008C90D357D0}" type="pres">
      <dgm:prSet presAssocID="{038E6D11-9A53-48C3-AAE7-82C147365A32}" presName="hierRoot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514FB80C-F0F0-48A5-9127-A0F9C1917723}" type="pres">
      <dgm:prSet presAssocID="{038E6D11-9A53-48C3-AAE7-82C147365A32}" presName="composite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003CD40A-E477-47F0-9CA8-EC2E442AF499}" type="pres">
      <dgm:prSet presAssocID="{038E6D11-9A53-48C3-AAE7-82C147365A32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EFB107C-0B60-4513-B399-DC9AE7539805}" type="pres">
      <dgm:prSet presAssocID="{038E6D11-9A53-48C3-AAE7-82C147365A32}" presName="text2" presStyleLbl="fgAcc2" presStyleIdx="0" presStyleCnt="2" custScaleX="117291" custLinFactNeighborY="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83684A-4DD7-4E9D-95DB-D1F7B6261516}" type="pres">
      <dgm:prSet presAssocID="{038E6D11-9A53-48C3-AAE7-82C147365A32}" presName="hierChild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722A5002-FB3B-4629-AF0A-330C7C4E6447}" type="pres">
      <dgm:prSet presAssocID="{91782CEA-E766-4DFF-BDCC-3D7FA9FC586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5B80482-90D4-4971-99FA-D69B9B3001EF}" type="pres">
      <dgm:prSet presAssocID="{C1DC2508-0339-4A51-98C5-E98C12FDC291}" presName="hierRoot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4E8E1E9C-8AB8-45BB-8627-68E951F285D5}" type="pres">
      <dgm:prSet presAssocID="{C1DC2508-0339-4A51-98C5-E98C12FDC291}" presName="composite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E692511F-C405-4955-9E7D-C18A23E1F11C}" type="pres">
      <dgm:prSet presAssocID="{C1DC2508-0339-4A51-98C5-E98C12FDC291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DA110D2-88DF-482B-B76B-694442A26786}" type="pres">
      <dgm:prSet presAssocID="{C1DC2508-0339-4A51-98C5-E98C12FDC291}" presName="text2" presStyleLbl="fgAcc2" presStyleIdx="1" presStyleCnt="2" custScaleX="117291" custLinFactNeighborX="45016" custLinFactNeighborY="5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74347-755F-43A0-B227-FEC87EAED7C3}" type="pres">
      <dgm:prSet presAssocID="{C1DC2508-0339-4A51-98C5-E98C12FDC291}" presName="hierChild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40B178D4-5C4C-4241-9DC6-88501B5EC6C5}" type="pres">
      <dgm:prSet presAssocID="{1DD5CB5D-C219-4DE9-BCE3-73D80B24DDD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0F0F8B2-ACFC-4091-9969-52AC9F55A74D}" type="pres">
      <dgm:prSet presAssocID="{3D70AE79-90A1-45C0-B797-E5C46B3C8FC2}" presName="hierRoot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FF2BB080-BBCA-4346-9567-350BCE4A1CFD}" type="pres">
      <dgm:prSet presAssocID="{3D70AE79-90A1-45C0-B797-E5C46B3C8FC2}" presName="composite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745C5A7B-888A-403C-A13F-E90B109FA78F}" type="pres">
      <dgm:prSet presAssocID="{3D70AE79-90A1-45C0-B797-E5C46B3C8FC2}" presName="background3" presStyleLbl="node3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D02DFC0-12FD-402E-8A5F-2155260B577E}" type="pres">
      <dgm:prSet presAssocID="{3D70AE79-90A1-45C0-B797-E5C46B3C8FC2}" presName="text3" presStyleLbl="fgAcc3" presStyleIdx="0" presStyleCnt="2" custLinFactNeighborX="13039" custLinFactNeighborY="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30097-35C6-4EDE-A209-F593DC3BA7B4}" type="pres">
      <dgm:prSet presAssocID="{3D70AE79-90A1-45C0-B797-E5C46B3C8FC2}" presName="hierChild4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EB717F09-3615-43D8-9BC5-841888C5EAD5}" type="pres">
      <dgm:prSet presAssocID="{F016951B-3751-44E6-B770-AAF07783FD4B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301DACA-0A0F-46EC-A047-66DEA9D90337}" type="pres">
      <dgm:prSet presAssocID="{2C57B517-C7A1-4AD6-953F-ADA6AD7A13C3}" presName="hierRoot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732737AE-0ED0-4F7A-956D-DFBA922F6F67}" type="pres">
      <dgm:prSet presAssocID="{2C57B517-C7A1-4AD6-953F-ADA6AD7A13C3}" presName="composite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E11630C8-818E-4A6D-961E-881435970122}" type="pres">
      <dgm:prSet presAssocID="{2C57B517-C7A1-4AD6-953F-ADA6AD7A13C3}" presName="background3" presStyleLbl="node3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69B7EF28-D6D8-4559-8F6C-DBF769935CE2}" type="pres">
      <dgm:prSet presAssocID="{2C57B517-C7A1-4AD6-953F-ADA6AD7A13C3}" presName="text3" presStyleLbl="fgAcc3" presStyleIdx="1" presStyleCnt="2" custLinFactNeighborX="12724" custLinFactNeighborY="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02720-4F3A-4CB7-A2A9-30993B35AA9E}" type="pres">
      <dgm:prSet presAssocID="{2C57B517-C7A1-4AD6-953F-ADA6AD7A13C3}" presName="hierChild4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</dgm:ptLst>
  <dgm:cxnLst>
    <dgm:cxn modelId="{3814CA13-CCD9-4642-AAAD-124BD5518A37}" srcId="{AA803A21-9F6C-444B-ADBB-B3F0D2EFF855}" destId="{7A66084D-3DA7-4E57-92C3-84064CE0EEBF}" srcOrd="0" destOrd="0" parTransId="{FD3BEC0E-767E-4171-A097-6E5638A7B2C0}" sibTransId="{7D56D244-3A18-4D70-8B1C-A28116DFCF1A}"/>
    <dgm:cxn modelId="{D24F0F9F-9EC1-4375-94BC-985C32184165}" type="presOf" srcId="{1DD5CB5D-C219-4DE9-BCE3-73D80B24DDDD}" destId="{40B178D4-5C4C-4241-9DC6-88501B5EC6C5}" srcOrd="0" destOrd="0" presId="urn:microsoft.com/office/officeart/2005/8/layout/hierarchy1"/>
    <dgm:cxn modelId="{F3D222EC-7205-40B4-9EEE-0B58917B7811}" type="presOf" srcId="{C1DC2508-0339-4A51-98C5-E98C12FDC291}" destId="{9DA110D2-88DF-482B-B76B-694442A26786}" srcOrd="0" destOrd="0" presId="urn:microsoft.com/office/officeart/2005/8/layout/hierarchy1"/>
    <dgm:cxn modelId="{6DDD67FF-8FB4-442C-A0AD-B0F9F8514350}" type="presOf" srcId="{038E6D11-9A53-48C3-AAE7-82C147365A32}" destId="{0EFB107C-0B60-4513-B399-DC9AE7539805}" srcOrd="0" destOrd="0" presId="urn:microsoft.com/office/officeart/2005/8/layout/hierarchy1"/>
    <dgm:cxn modelId="{3B4E914E-B1F6-4CE7-BDB1-34568704EBC7}" type="presOf" srcId="{F016951B-3751-44E6-B770-AAF07783FD4B}" destId="{EB717F09-3615-43D8-9BC5-841888C5EAD5}" srcOrd="0" destOrd="0" presId="urn:microsoft.com/office/officeart/2005/8/layout/hierarchy1"/>
    <dgm:cxn modelId="{4CDC4C8F-7212-4808-8C7F-AB558B16EE28}" type="presOf" srcId="{3D70AE79-90A1-45C0-B797-E5C46B3C8FC2}" destId="{5D02DFC0-12FD-402E-8A5F-2155260B577E}" srcOrd="0" destOrd="0" presId="urn:microsoft.com/office/officeart/2005/8/layout/hierarchy1"/>
    <dgm:cxn modelId="{C919451B-086F-4670-B42E-6510E1D675DE}" type="presOf" srcId="{91782CEA-E766-4DFF-BDCC-3D7FA9FC5863}" destId="{722A5002-FB3B-4629-AF0A-330C7C4E6447}" srcOrd="0" destOrd="0" presId="urn:microsoft.com/office/officeart/2005/8/layout/hierarchy1"/>
    <dgm:cxn modelId="{F27C8E6E-4253-420E-93D7-277171DDCEF4}" type="presOf" srcId="{7A66084D-3DA7-4E57-92C3-84064CE0EEBF}" destId="{94403648-C441-418C-B038-A4DAC5C95EDC}" srcOrd="0" destOrd="0" presId="urn:microsoft.com/office/officeart/2005/8/layout/hierarchy1"/>
    <dgm:cxn modelId="{19F5B35D-AA0A-4BC9-A13B-902B079B5026}" type="presOf" srcId="{AA803A21-9F6C-444B-ADBB-B3F0D2EFF855}" destId="{8AF31873-DDC7-442A-8FA5-0D2686728801}" srcOrd="0" destOrd="0" presId="urn:microsoft.com/office/officeart/2005/8/layout/hierarchy1"/>
    <dgm:cxn modelId="{ED0FDE3A-A95F-42AE-BE2E-0E0B82FC9422}" srcId="{C1DC2508-0339-4A51-98C5-E98C12FDC291}" destId="{2C57B517-C7A1-4AD6-953F-ADA6AD7A13C3}" srcOrd="1" destOrd="0" parTransId="{F016951B-3751-44E6-B770-AAF07783FD4B}" sibTransId="{E2A7BFF0-BA5B-4E8D-A24C-51D4603E130F}"/>
    <dgm:cxn modelId="{9E5BCFA3-6CB4-4E01-842A-DFED584F9E2F}" type="presOf" srcId="{C3C2F5E7-B0F0-4966-AAD3-1CAF3818A62E}" destId="{464ED406-4D53-4484-80EB-B46E2E1B48EC}" srcOrd="0" destOrd="0" presId="urn:microsoft.com/office/officeart/2005/8/layout/hierarchy1"/>
    <dgm:cxn modelId="{C3DED235-F7ED-4698-A1C3-CAC0832578EC}" srcId="{7A66084D-3DA7-4E57-92C3-84064CE0EEBF}" destId="{038E6D11-9A53-48C3-AAE7-82C147365A32}" srcOrd="0" destOrd="0" parTransId="{C3C2F5E7-B0F0-4966-AAD3-1CAF3818A62E}" sibTransId="{F0E2649F-827E-48D8-A74E-22A52F34F53C}"/>
    <dgm:cxn modelId="{51FC0BF0-5A21-4213-8000-13D72764EF1E}" srcId="{7A66084D-3DA7-4E57-92C3-84064CE0EEBF}" destId="{C1DC2508-0339-4A51-98C5-E98C12FDC291}" srcOrd="1" destOrd="0" parTransId="{91782CEA-E766-4DFF-BDCC-3D7FA9FC5863}" sibTransId="{BF3CA41D-CCC1-4681-B834-AD76599D94F1}"/>
    <dgm:cxn modelId="{9D62D8BD-C60C-4D89-9601-58A03ABBEF1B}" type="presOf" srcId="{2C57B517-C7A1-4AD6-953F-ADA6AD7A13C3}" destId="{69B7EF28-D6D8-4559-8F6C-DBF769935CE2}" srcOrd="0" destOrd="0" presId="urn:microsoft.com/office/officeart/2005/8/layout/hierarchy1"/>
    <dgm:cxn modelId="{20ED7584-618D-42B5-9C53-BE017120BDDF}" srcId="{C1DC2508-0339-4A51-98C5-E98C12FDC291}" destId="{3D70AE79-90A1-45C0-B797-E5C46B3C8FC2}" srcOrd="0" destOrd="0" parTransId="{1DD5CB5D-C219-4DE9-BCE3-73D80B24DDDD}" sibTransId="{D54265C0-EEA4-416C-A0D8-2C4DB436B17E}"/>
    <dgm:cxn modelId="{BD861A4D-DA1A-40D5-B0C8-C24DBCDD259A}" type="presParOf" srcId="{8AF31873-DDC7-442A-8FA5-0D2686728801}" destId="{E65274F9-51A0-499D-98B2-CD94100F408D}" srcOrd="0" destOrd="0" presId="urn:microsoft.com/office/officeart/2005/8/layout/hierarchy1"/>
    <dgm:cxn modelId="{6CDA6351-7120-4853-B94A-B84CD4C10F40}" type="presParOf" srcId="{E65274F9-51A0-499D-98B2-CD94100F408D}" destId="{5DC2059C-5DF4-45F6-9B44-38CDBFF238F5}" srcOrd="0" destOrd="0" presId="urn:microsoft.com/office/officeart/2005/8/layout/hierarchy1"/>
    <dgm:cxn modelId="{C769EA1B-770A-4B1F-9D5B-8F7DB24CD834}" type="presParOf" srcId="{5DC2059C-5DF4-45F6-9B44-38CDBFF238F5}" destId="{4D81ADE1-7037-4116-8F8A-15678CC82736}" srcOrd="0" destOrd="0" presId="urn:microsoft.com/office/officeart/2005/8/layout/hierarchy1"/>
    <dgm:cxn modelId="{63ACA857-2FA7-4B0C-9CFE-150AFBF90794}" type="presParOf" srcId="{5DC2059C-5DF4-45F6-9B44-38CDBFF238F5}" destId="{94403648-C441-418C-B038-A4DAC5C95EDC}" srcOrd="1" destOrd="0" presId="urn:microsoft.com/office/officeart/2005/8/layout/hierarchy1"/>
    <dgm:cxn modelId="{A5D999C0-6F84-4633-8F7C-9A1E49779812}" type="presParOf" srcId="{E65274F9-51A0-499D-98B2-CD94100F408D}" destId="{9C2A5F9B-4850-483D-B80F-49A45CE62C56}" srcOrd="1" destOrd="0" presId="urn:microsoft.com/office/officeart/2005/8/layout/hierarchy1"/>
    <dgm:cxn modelId="{A8ED6F18-0EAC-46C5-8C0B-F6DC0C6D9F02}" type="presParOf" srcId="{9C2A5F9B-4850-483D-B80F-49A45CE62C56}" destId="{464ED406-4D53-4484-80EB-B46E2E1B48EC}" srcOrd="0" destOrd="0" presId="urn:microsoft.com/office/officeart/2005/8/layout/hierarchy1"/>
    <dgm:cxn modelId="{F6D1ED73-182D-4632-BCC7-E31D44884A52}" type="presParOf" srcId="{9C2A5F9B-4850-483D-B80F-49A45CE62C56}" destId="{775D8D6E-CBBB-43DE-B9E6-008C90D357D0}" srcOrd="1" destOrd="0" presId="urn:microsoft.com/office/officeart/2005/8/layout/hierarchy1"/>
    <dgm:cxn modelId="{6C42AE0D-A6A5-4409-9CE0-F5B56A6DEFF2}" type="presParOf" srcId="{775D8D6E-CBBB-43DE-B9E6-008C90D357D0}" destId="{514FB80C-F0F0-48A5-9127-A0F9C1917723}" srcOrd="0" destOrd="0" presId="urn:microsoft.com/office/officeart/2005/8/layout/hierarchy1"/>
    <dgm:cxn modelId="{1BEFECCE-50C7-452D-B5B4-F6A99C8AE365}" type="presParOf" srcId="{514FB80C-F0F0-48A5-9127-A0F9C1917723}" destId="{003CD40A-E477-47F0-9CA8-EC2E442AF499}" srcOrd="0" destOrd="0" presId="urn:microsoft.com/office/officeart/2005/8/layout/hierarchy1"/>
    <dgm:cxn modelId="{0DAB1606-3AD3-44ED-ABCA-4FC5F5DB54D1}" type="presParOf" srcId="{514FB80C-F0F0-48A5-9127-A0F9C1917723}" destId="{0EFB107C-0B60-4513-B399-DC9AE7539805}" srcOrd="1" destOrd="0" presId="urn:microsoft.com/office/officeart/2005/8/layout/hierarchy1"/>
    <dgm:cxn modelId="{109776AD-E124-43B9-B8C9-ABE5B5E13A2C}" type="presParOf" srcId="{775D8D6E-CBBB-43DE-B9E6-008C90D357D0}" destId="{AF83684A-4DD7-4E9D-95DB-D1F7B6261516}" srcOrd="1" destOrd="0" presId="urn:microsoft.com/office/officeart/2005/8/layout/hierarchy1"/>
    <dgm:cxn modelId="{5A736EF8-A01A-4FC8-8E0A-985EF9405671}" type="presParOf" srcId="{9C2A5F9B-4850-483D-B80F-49A45CE62C56}" destId="{722A5002-FB3B-4629-AF0A-330C7C4E6447}" srcOrd="2" destOrd="0" presId="urn:microsoft.com/office/officeart/2005/8/layout/hierarchy1"/>
    <dgm:cxn modelId="{5D39CA55-1716-4E42-AA17-B56C43233A8B}" type="presParOf" srcId="{9C2A5F9B-4850-483D-B80F-49A45CE62C56}" destId="{E5B80482-90D4-4971-99FA-D69B9B3001EF}" srcOrd="3" destOrd="0" presId="urn:microsoft.com/office/officeart/2005/8/layout/hierarchy1"/>
    <dgm:cxn modelId="{E36EE418-F8A3-4460-87F8-EA17B7DE5E42}" type="presParOf" srcId="{E5B80482-90D4-4971-99FA-D69B9B3001EF}" destId="{4E8E1E9C-8AB8-45BB-8627-68E951F285D5}" srcOrd="0" destOrd="0" presId="urn:microsoft.com/office/officeart/2005/8/layout/hierarchy1"/>
    <dgm:cxn modelId="{13874DFD-D5D4-43DA-911F-F2775678485D}" type="presParOf" srcId="{4E8E1E9C-8AB8-45BB-8627-68E951F285D5}" destId="{E692511F-C405-4955-9E7D-C18A23E1F11C}" srcOrd="0" destOrd="0" presId="urn:microsoft.com/office/officeart/2005/8/layout/hierarchy1"/>
    <dgm:cxn modelId="{85EC2503-1B90-4C7B-8A30-D9D0E8DBFC22}" type="presParOf" srcId="{4E8E1E9C-8AB8-45BB-8627-68E951F285D5}" destId="{9DA110D2-88DF-482B-B76B-694442A26786}" srcOrd="1" destOrd="0" presId="urn:microsoft.com/office/officeart/2005/8/layout/hierarchy1"/>
    <dgm:cxn modelId="{506D54D4-4B96-4742-A802-DB2E2431EA80}" type="presParOf" srcId="{E5B80482-90D4-4971-99FA-D69B9B3001EF}" destId="{28E74347-755F-43A0-B227-FEC87EAED7C3}" srcOrd="1" destOrd="0" presId="urn:microsoft.com/office/officeart/2005/8/layout/hierarchy1"/>
    <dgm:cxn modelId="{E7D7EC77-6BE3-4349-B459-90FF2D38221C}" type="presParOf" srcId="{28E74347-755F-43A0-B227-FEC87EAED7C3}" destId="{40B178D4-5C4C-4241-9DC6-88501B5EC6C5}" srcOrd="0" destOrd="0" presId="urn:microsoft.com/office/officeart/2005/8/layout/hierarchy1"/>
    <dgm:cxn modelId="{892FEE72-62FD-4C33-AFEE-F11995439676}" type="presParOf" srcId="{28E74347-755F-43A0-B227-FEC87EAED7C3}" destId="{80F0F8B2-ACFC-4091-9969-52AC9F55A74D}" srcOrd="1" destOrd="0" presId="urn:microsoft.com/office/officeart/2005/8/layout/hierarchy1"/>
    <dgm:cxn modelId="{2A31D427-0FB2-4730-A5D4-52ECDAA9E75C}" type="presParOf" srcId="{80F0F8B2-ACFC-4091-9969-52AC9F55A74D}" destId="{FF2BB080-BBCA-4346-9567-350BCE4A1CFD}" srcOrd="0" destOrd="0" presId="urn:microsoft.com/office/officeart/2005/8/layout/hierarchy1"/>
    <dgm:cxn modelId="{C63987A3-AEAC-4F37-8E25-BDDCF3E75FE1}" type="presParOf" srcId="{FF2BB080-BBCA-4346-9567-350BCE4A1CFD}" destId="{745C5A7B-888A-403C-A13F-E90B109FA78F}" srcOrd="0" destOrd="0" presId="urn:microsoft.com/office/officeart/2005/8/layout/hierarchy1"/>
    <dgm:cxn modelId="{C88B294F-F82E-4E8A-A304-DFB1EB19367F}" type="presParOf" srcId="{FF2BB080-BBCA-4346-9567-350BCE4A1CFD}" destId="{5D02DFC0-12FD-402E-8A5F-2155260B577E}" srcOrd="1" destOrd="0" presId="urn:microsoft.com/office/officeart/2005/8/layout/hierarchy1"/>
    <dgm:cxn modelId="{51DE0284-5A7D-4DC8-844B-5B9FBF0FFF7A}" type="presParOf" srcId="{80F0F8B2-ACFC-4091-9969-52AC9F55A74D}" destId="{3BA30097-35C6-4EDE-A209-F593DC3BA7B4}" srcOrd="1" destOrd="0" presId="urn:microsoft.com/office/officeart/2005/8/layout/hierarchy1"/>
    <dgm:cxn modelId="{998BDC87-85B9-4D83-B242-0446C65C9D95}" type="presParOf" srcId="{28E74347-755F-43A0-B227-FEC87EAED7C3}" destId="{EB717F09-3615-43D8-9BC5-841888C5EAD5}" srcOrd="2" destOrd="0" presId="urn:microsoft.com/office/officeart/2005/8/layout/hierarchy1"/>
    <dgm:cxn modelId="{A46D8754-FD8A-45D8-AD3F-399488E10FA3}" type="presParOf" srcId="{28E74347-755F-43A0-B227-FEC87EAED7C3}" destId="{B301DACA-0A0F-46EC-A047-66DEA9D90337}" srcOrd="3" destOrd="0" presId="urn:microsoft.com/office/officeart/2005/8/layout/hierarchy1"/>
    <dgm:cxn modelId="{02A08B0D-6237-47B3-9527-2DEE2DAFD7FD}" type="presParOf" srcId="{B301DACA-0A0F-46EC-A047-66DEA9D90337}" destId="{732737AE-0ED0-4F7A-956D-DFBA922F6F67}" srcOrd="0" destOrd="0" presId="urn:microsoft.com/office/officeart/2005/8/layout/hierarchy1"/>
    <dgm:cxn modelId="{8F3DD9AC-C6FB-4DCB-A2EB-6F2779F01445}" type="presParOf" srcId="{732737AE-0ED0-4F7A-956D-DFBA922F6F67}" destId="{E11630C8-818E-4A6D-961E-881435970122}" srcOrd="0" destOrd="0" presId="urn:microsoft.com/office/officeart/2005/8/layout/hierarchy1"/>
    <dgm:cxn modelId="{FB4748CC-3520-479B-AAEE-D348AE231E49}" type="presParOf" srcId="{732737AE-0ED0-4F7A-956D-DFBA922F6F67}" destId="{69B7EF28-D6D8-4559-8F6C-DBF769935CE2}" srcOrd="1" destOrd="0" presId="urn:microsoft.com/office/officeart/2005/8/layout/hierarchy1"/>
    <dgm:cxn modelId="{D50A1043-8635-4183-AEFA-85B8B0EB7210}" type="presParOf" srcId="{B301DACA-0A0F-46EC-A047-66DEA9D90337}" destId="{20002720-4F3A-4CB7-A2A9-30993B35AA9E}" srcOrd="1" destOrd="0" presId="urn:microsoft.com/office/officeart/2005/8/layout/hierarchy1"/>
  </dgm:cxnLst>
  <dgm:bg>
    <a:solidFill>
      <a:srgbClr val="FFE0A3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03A21-9F6C-444B-ADBB-B3F0D2EFF8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6084D-3DA7-4E57-92C3-84064CE0EEBF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400" b="0" i="1" u="sng" dirty="0">
            <a:solidFill>
              <a:srgbClr val="C82E32"/>
            </a:solidFill>
          </a:endParaRPr>
        </a:p>
      </dgm:t>
    </dgm:pt>
    <dgm:pt modelId="{FD3BEC0E-767E-4171-A097-6E5638A7B2C0}" type="parTrans" cxnId="{3814CA13-CCD9-4642-AAAD-124BD5518A37}">
      <dgm:prSet/>
      <dgm:spPr/>
      <dgm:t>
        <a:bodyPr/>
        <a:lstStyle/>
        <a:p>
          <a:endParaRPr lang="en-US"/>
        </a:p>
      </dgm:t>
    </dgm:pt>
    <dgm:pt modelId="{7D56D244-3A18-4D70-8B1C-A28116DFCF1A}" type="sibTrans" cxnId="{3814CA13-CCD9-4642-AAAD-124BD5518A37}">
      <dgm:prSet/>
      <dgm:spPr/>
      <dgm:t>
        <a:bodyPr/>
        <a:lstStyle/>
        <a:p>
          <a:endParaRPr lang="en-US"/>
        </a:p>
      </dgm:t>
    </dgm:pt>
    <dgm:pt modelId="{038E6D11-9A53-48C3-AAE7-82C147365A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800" dirty="0"/>
        </a:p>
      </dgm:t>
    </dgm:pt>
    <dgm:pt modelId="{C3C2F5E7-B0F0-4966-AAD3-1CAF3818A62E}" type="parTrans" cxnId="{C3DED235-F7ED-4698-A1C3-CAC0832578EC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F0E2649F-827E-48D8-A74E-22A52F34F53C}" type="sibTrans" cxnId="{C3DED235-F7ED-4698-A1C3-CAC0832578EC}">
      <dgm:prSet/>
      <dgm:spPr/>
      <dgm:t>
        <a:bodyPr/>
        <a:lstStyle/>
        <a:p>
          <a:endParaRPr lang="en-US"/>
        </a:p>
      </dgm:t>
    </dgm:pt>
    <dgm:pt modelId="{C1DC2508-0339-4A51-98C5-E98C12FDC29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800" dirty="0"/>
        </a:p>
      </dgm:t>
    </dgm:pt>
    <dgm:pt modelId="{91782CEA-E766-4DFF-BDCC-3D7FA9FC5863}" type="parTrans" cxnId="{51FC0BF0-5A21-4213-8000-13D72764EF1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3CA41D-CCC1-4681-B834-AD76599D94F1}" type="sibTrans" cxnId="{51FC0BF0-5A21-4213-8000-13D72764EF1E}">
      <dgm:prSet/>
      <dgm:spPr/>
      <dgm:t>
        <a:bodyPr/>
        <a:lstStyle/>
        <a:p>
          <a:endParaRPr lang="en-US"/>
        </a:p>
      </dgm:t>
    </dgm:pt>
    <dgm:pt modelId="{3D70AE79-90A1-45C0-B797-E5C46B3C8FC2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000" b="0" dirty="0">
            <a:solidFill>
              <a:schemeClr val="tx1"/>
            </a:solidFill>
          </a:endParaRPr>
        </a:p>
      </dgm:t>
    </dgm:pt>
    <dgm:pt modelId="{1DD5CB5D-C219-4DE9-BCE3-73D80B24DDDD}" type="parTrans" cxnId="{20ED7584-618D-42B5-9C53-BE017120BDDF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D54265C0-EEA4-416C-A0D8-2C4DB436B17E}" type="sibTrans" cxnId="{20ED7584-618D-42B5-9C53-BE017120BDDF}">
      <dgm:prSet/>
      <dgm:spPr/>
      <dgm:t>
        <a:bodyPr/>
        <a:lstStyle/>
        <a:p>
          <a:endParaRPr lang="en-US"/>
        </a:p>
      </dgm:t>
    </dgm:pt>
    <dgm:pt modelId="{2C57B517-C7A1-4AD6-953F-ADA6AD7A13C3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4000" b="0" dirty="0">
            <a:solidFill>
              <a:schemeClr val="tx1"/>
            </a:solidFill>
          </a:endParaRPr>
        </a:p>
      </dgm:t>
    </dgm:pt>
    <dgm:pt modelId="{F016951B-3751-44E6-B770-AAF07783FD4B}" type="parTrans" cxnId="{ED0FDE3A-A95F-42AE-BE2E-0E0B82FC942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2A7BFF0-BA5B-4E8D-A24C-51D4603E130F}" type="sibTrans" cxnId="{ED0FDE3A-A95F-42AE-BE2E-0E0B82FC9422}">
      <dgm:prSet/>
      <dgm:spPr/>
      <dgm:t>
        <a:bodyPr/>
        <a:lstStyle/>
        <a:p>
          <a:endParaRPr lang="en-US"/>
        </a:p>
      </dgm:t>
    </dgm:pt>
    <dgm:pt modelId="{8AF31873-DDC7-442A-8FA5-0D2686728801}" type="pres">
      <dgm:prSet presAssocID="{AA803A21-9F6C-444B-ADBB-B3F0D2EFF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5274F9-51A0-499D-98B2-CD94100F408D}" type="pres">
      <dgm:prSet presAssocID="{7A66084D-3DA7-4E57-92C3-84064CE0EEBF}" presName="hierRoot1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5DC2059C-5DF4-45F6-9B44-38CDBFF238F5}" type="pres">
      <dgm:prSet presAssocID="{7A66084D-3DA7-4E57-92C3-84064CE0EEBF}" presName="composite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4D81ADE1-7037-4116-8F8A-15678CC82736}" type="pres">
      <dgm:prSet presAssocID="{7A66084D-3DA7-4E57-92C3-84064CE0EEBF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4403648-C441-418C-B038-A4DAC5C95EDC}" type="pres">
      <dgm:prSet presAssocID="{7A66084D-3DA7-4E57-92C3-84064CE0EEBF}" presName="text" presStyleLbl="fgAcc0" presStyleIdx="0" presStyleCnt="1" custLinFactNeighborX="29756" custLinFactNeighborY="10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2A5F9B-4850-483D-B80F-49A45CE62C56}" type="pres">
      <dgm:prSet presAssocID="{7A66084D-3DA7-4E57-92C3-84064CE0EEBF}" presName="hierChild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464ED406-4D53-4484-80EB-B46E2E1B48EC}" type="pres">
      <dgm:prSet presAssocID="{C3C2F5E7-B0F0-4966-AAD3-1CAF3818A62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75D8D6E-CBBB-43DE-B9E6-008C90D357D0}" type="pres">
      <dgm:prSet presAssocID="{038E6D11-9A53-48C3-AAE7-82C147365A32}" presName="hierRoot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514FB80C-F0F0-48A5-9127-A0F9C1917723}" type="pres">
      <dgm:prSet presAssocID="{038E6D11-9A53-48C3-AAE7-82C147365A32}" presName="composite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003CD40A-E477-47F0-9CA8-EC2E442AF499}" type="pres">
      <dgm:prSet presAssocID="{038E6D11-9A53-48C3-AAE7-82C147365A32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EFB107C-0B60-4513-B399-DC9AE7539805}" type="pres">
      <dgm:prSet presAssocID="{038E6D11-9A53-48C3-AAE7-82C147365A32}" presName="text2" presStyleLbl="fgAcc2" presStyleIdx="0" presStyleCnt="2" custScaleX="117291" custLinFactNeighborY="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83684A-4DD7-4E9D-95DB-D1F7B6261516}" type="pres">
      <dgm:prSet presAssocID="{038E6D11-9A53-48C3-AAE7-82C147365A32}" presName="hierChild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722A5002-FB3B-4629-AF0A-330C7C4E6447}" type="pres">
      <dgm:prSet presAssocID="{91782CEA-E766-4DFF-BDCC-3D7FA9FC586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5B80482-90D4-4971-99FA-D69B9B3001EF}" type="pres">
      <dgm:prSet presAssocID="{C1DC2508-0339-4A51-98C5-E98C12FDC291}" presName="hierRoot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4E8E1E9C-8AB8-45BB-8627-68E951F285D5}" type="pres">
      <dgm:prSet presAssocID="{C1DC2508-0339-4A51-98C5-E98C12FDC291}" presName="composite2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E692511F-C405-4955-9E7D-C18A23E1F11C}" type="pres">
      <dgm:prSet presAssocID="{C1DC2508-0339-4A51-98C5-E98C12FDC291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DA110D2-88DF-482B-B76B-694442A26786}" type="pres">
      <dgm:prSet presAssocID="{C1DC2508-0339-4A51-98C5-E98C12FDC291}" presName="text2" presStyleLbl="fgAcc2" presStyleIdx="1" presStyleCnt="2" custScaleX="117291" custLinFactNeighborX="45016" custLinFactNeighborY="5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74347-755F-43A0-B227-FEC87EAED7C3}" type="pres">
      <dgm:prSet presAssocID="{C1DC2508-0339-4A51-98C5-E98C12FDC291}" presName="hierChild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40B178D4-5C4C-4241-9DC6-88501B5EC6C5}" type="pres">
      <dgm:prSet presAssocID="{1DD5CB5D-C219-4DE9-BCE3-73D80B24DDD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0F0F8B2-ACFC-4091-9969-52AC9F55A74D}" type="pres">
      <dgm:prSet presAssocID="{3D70AE79-90A1-45C0-B797-E5C46B3C8FC2}" presName="hierRoot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FF2BB080-BBCA-4346-9567-350BCE4A1CFD}" type="pres">
      <dgm:prSet presAssocID="{3D70AE79-90A1-45C0-B797-E5C46B3C8FC2}" presName="composite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745C5A7B-888A-403C-A13F-E90B109FA78F}" type="pres">
      <dgm:prSet presAssocID="{3D70AE79-90A1-45C0-B797-E5C46B3C8FC2}" presName="background3" presStyleLbl="node3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D02DFC0-12FD-402E-8A5F-2155260B577E}" type="pres">
      <dgm:prSet presAssocID="{3D70AE79-90A1-45C0-B797-E5C46B3C8FC2}" presName="text3" presStyleLbl="fgAcc3" presStyleIdx="0" presStyleCnt="2" custLinFactNeighborX="13039" custLinFactNeighborY="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30097-35C6-4EDE-A209-F593DC3BA7B4}" type="pres">
      <dgm:prSet presAssocID="{3D70AE79-90A1-45C0-B797-E5C46B3C8FC2}" presName="hierChild4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EB717F09-3615-43D8-9BC5-841888C5EAD5}" type="pres">
      <dgm:prSet presAssocID="{F016951B-3751-44E6-B770-AAF07783FD4B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301DACA-0A0F-46EC-A047-66DEA9D90337}" type="pres">
      <dgm:prSet presAssocID="{2C57B517-C7A1-4AD6-953F-ADA6AD7A13C3}" presName="hierRoot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732737AE-0ED0-4F7A-956D-DFBA922F6F67}" type="pres">
      <dgm:prSet presAssocID="{2C57B517-C7A1-4AD6-953F-ADA6AD7A13C3}" presName="composite3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  <dgm:pt modelId="{E11630C8-818E-4A6D-961E-881435970122}" type="pres">
      <dgm:prSet presAssocID="{2C57B517-C7A1-4AD6-953F-ADA6AD7A13C3}" presName="background3" presStyleLbl="node3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69B7EF28-D6D8-4559-8F6C-DBF769935CE2}" type="pres">
      <dgm:prSet presAssocID="{2C57B517-C7A1-4AD6-953F-ADA6AD7A13C3}" presName="text3" presStyleLbl="fgAcc3" presStyleIdx="1" presStyleCnt="2" custLinFactNeighborX="12724" custLinFactNeighborY="1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02720-4F3A-4CB7-A2A9-30993B35AA9E}" type="pres">
      <dgm:prSet presAssocID="{2C57B517-C7A1-4AD6-953F-ADA6AD7A13C3}" presName="hierChild4" presStyleCnt="0"/>
      <dgm:spPr>
        <a:scene3d>
          <a:camera prst="orthographicFront"/>
          <a:lightRig rig="threePt" dir="t"/>
        </a:scene3d>
        <a:sp3d contourW="25400">
          <a:contourClr>
            <a:schemeClr val="tx1"/>
          </a:contourClr>
        </a:sp3d>
      </dgm:spPr>
    </dgm:pt>
  </dgm:ptLst>
  <dgm:cxnLst>
    <dgm:cxn modelId="{BF865E65-CFA1-4678-990A-02DBE531D27B}" type="presOf" srcId="{1DD5CB5D-C219-4DE9-BCE3-73D80B24DDDD}" destId="{40B178D4-5C4C-4241-9DC6-88501B5EC6C5}" srcOrd="0" destOrd="0" presId="urn:microsoft.com/office/officeart/2005/8/layout/hierarchy1"/>
    <dgm:cxn modelId="{02BCF936-8FB6-419E-BE25-E69B2EEA4041}" type="presOf" srcId="{2C57B517-C7A1-4AD6-953F-ADA6AD7A13C3}" destId="{69B7EF28-D6D8-4559-8F6C-DBF769935CE2}" srcOrd="0" destOrd="0" presId="urn:microsoft.com/office/officeart/2005/8/layout/hierarchy1"/>
    <dgm:cxn modelId="{EC34DADE-1F3A-4091-B524-8717B1919F7E}" type="presOf" srcId="{91782CEA-E766-4DFF-BDCC-3D7FA9FC5863}" destId="{722A5002-FB3B-4629-AF0A-330C7C4E6447}" srcOrd="0" destOrd="0" presId="urn:microsoft.com/office/officeart/2005/8/layout/hierarchy1"/>
    <dgm:cxn modelId="{3814CA13-CCD9-4642-AAAD-124BD5518A37}" srcId="{AA803A21-9F6C-444B-ADBB-B3F0D2EFF855}" destId="{7A66084D-3DA7-4E57-92C3-84064CE0EEBF}" srcOrd="0" destOrd="0" parTransId="{FD3BEC0E-767E-4171-A097-6E5638A7B2C0}" sibTransId="{7D56D244-3A18-4D70-8B1C-A28116DFCF1A}"/>
    <dgm:cxn modelId="{F4CD7799-714C-470C-B5BF-F310560DEA89}" type="presOf" srcId="{7A66084D-3DA7-4E57-92C3-84064CE0EEBF}" destId="{94403648-C441-418C-B038-A4DAC5C95EDC}" srcOrd="0" destOrd="0" presId="urn:microsoft.com/office/officeart/2005/8/layout/hierarchy1"/>
    <dgm:cxn modelId="{225F4268-430B-4355-A3D7-57AFBFDFF715}" type="presOf" srcId="{C3C2F5E7-B0F0-4966-AAD3-1CAF3818A62E}" destId="{464ED406-4D53-4484-80EB-B46E2E1B48EC}" srcOrd="0" destOrd="0" presId="urn:microsoft.com/office/officeart/2005/8/layout/hierarchy1"/>
    <dgm:cxn modelId="{CB5F77A7-A7B3-4057-8CF2-9521B9689756}" type="presOf" srcId="{AA803A21-9F6C-444B-ADBB-B3F0D2EFF855}" destId="{8AF31873-DDC7-442A-8FA5-0D2686728801}" srcOrd="0" destOrd="0" presId="urn:microsoft.com/office/officeart/2005/8/layout/hierarchy1"/>
    <dgm:cxn modelId="{09F4FC06-BEDA-43B6-A8AC-6115CD0DEF9C}" type="presOf" srcId="{F016951B-3751-44E6-B770-AAF07783FD4B}" destId="{EB717F09-3615-43D8-9BC5-841888C5EAD5}" srcOrd="0" destOrd="0" presId="urn:microsoft.com/office/officeart/2005/8/layout/hierarchy1"/>
    <dgm:cxn modelId="{ED0FDE3A-A95F-42AE-BE2E-0E0B82FC9422}" srcId="{C1DC2508-0339-4A51-98C5-E98C12FDC291}" destId="{2C57B517-C7A1-4AD6-953F-ADA6AD7A13C3}" srcOrd="1" destOrd="0" parTransId="{F016951B-3751-44E6-B770-AAF07783FD4B}" sibTransId="{E2A7BFF0-BA5B-4E8D-A24C-51D4603E130F}"/>
    <dgm:cxn modelId="{C3DED235-F7ED-4698-A1C3-CAC0832578EC}" srcId="{7A66084D-3DA7-4E57-92C3-84064CE0EEBF}" destId="{038E6D11-9A53-48C3-AAE7-82C147365A32}" srcOrd="0" destOrd="0" parTransId="{C3C2F5E7-B0F0-4966-AAD3-1CAF3818A62E}" sibTransId="{F0E2649F-827E-48D8-A74E-22A52F34F53C}"/>
    <dgm:cxn modelId="{7B81D7B1-5EFB-419D-9CD1-E49ECEC771CC}" type="presOf" srcId="{038E6D11-9A53-48C3-AAE7-82C147365A32}" destId="{0EFB107C-0B60-4513-B399-DC9AE7539805}" srcOrd="0" destOrd="0" presId="urn:microsoft.com/office/officeart/2005/8/layout/hierarchy1"/>
    <dgm:cxn modelId="{6AE7C627-EA0F-426E-BFAC-0AB8121A7ACD}" type="presOf" srcId="{3D70AE79-90A1-45C0-B797-E5C46B3C8FC2}" destId="{5D02DFC0-12FD-402E-8A5F-2155260B577E}" srcOrd="0" destOrd="0" presId="urn:microsoft.com/office/officeart/2005/8/layout/hierarchy1"/>
    <dgm:cxn modelId="{8FBCBED4-0B36-470D-887A-7346229E6BB5}" type="presOf" srcId="{C1DC2508-0339-4A51-98C5-E98C12FDC291}" destId="{9DA110D2-88DF-482B-B76B-694442A26786}" srcOrd="0" destOrd="0" presId="urn:microsoft.com/office/officeart/2005/8/layout/hierarchy1"/>
    <dgm:cxn modelId="{51FC0BF0-5A21-4213-8000-13D72764EF1E}" srcId="{7A66084D-3DA7-4E57-92C3-84064CE0EEBF}" destId="{C1DC2508-0339-4A51-98C5-E98C12FDC291}" srcOrd="1" destOrd="0" parTransId="{91782CEA-E766-4DFF-BDCC-3D7FA9FC5863}" sibTransId="{BF3CA41D-CCC1-4681-B834-AD76599D94F1}"/>
    <dgm:cxn modelId="{20ED7584-618D-42B5-9C53-BE017120BDDF}" srcId="{C1DC2508-0339-4A51-98C5-E98C12FDC291}" destId="{3D70AE79-90A1-45C0-B797-E5C46B3C8FC2}" srcOrd="0" destOrd="0" parTransId="{1DD5CB5D-C219-4DE9-BCE3-73D80B24DDDD}" sibTransId="{D54265C0-EEA4-416C-A0D8-2C4DB436B17E}"/>
    <dgm:cxn modelId="{CB0F7959-648F-4B57-96BA-45A3AE4EA0F0}" type="presParOf" srcId="{8AF31873-DDC7-442A-8FA5-0D2686728801}" destId="{E65274F9-51A0-499D-98B2-CD94100F408D}" srcOrd="0" destOrd="0" presId="urn:microsoft.com/office/officeart/2005/8/layout/hierarchy1"/>
    <dgm:cxn modelId="{E7C4A573-BC44-486E-86D6-3CD57DD60702}" type="presParOf" srcId="{E65274F9-51A0-499D-98B2-CD94100F408D}" destId="{5DC2059C-5DF4-45F6-9B44-38CDBFF238F5}" srcOrd="0" destOrd="0" presId="urn:microsoft.com/office/officeart/2005/8/layout/hierarchy1"/>
    <dgm:cxn modelId="{1FC210D4-DC2E-45EC-9342-F08654BA7CCD}" type="presParOf" srcId="{5DC2059C-5DF4-45F6-9B44-38CDBFF238F5}" destId="{4D81ADE1-7037-4116-8F8A-15678CC82736}" srcOrd="0" destOrd="0" presId="urn:microsoft.com/office/officeart/2005/8/layout/hierarchy1"/>
    <dgm:cxn modelId="{99E133F2-F518-4117-8EA7-18BE6AF2D654}" type="presParOf" srcId="{5DC2059C-5DF4-45F6-9B44-38CDBFF238F5}" destId="{94403648-C441-418C-B038-A4DAC5C95EDC}" srcOrd="1" destOrd="0" presId="urn:microsoft.com/office/officeart/2005/8/layout/hierarchy1"/>
    <dgm:cxn modelId="{5FBDE099-A852-4D49-9B23-016F0BAF3177}" type="presParOf" srcId="{E65274F9-51A0-499D-98B2-CD94100F408D}" destId="{9C2A5F9B-4850-483D-B80F-49A45CE62C56}" srcOrd="1" destOrd="0" presId="urn:microsoft.com/office/officeart/2005/8/layout/hierarchy1"/>
    <dgm:cxn modelId="{7A6823BB-E1C1-4C35-BA8E-B61D8BB137BE}" type="presParOf" srcId="{9C2A5F9B-4850-483D-B80F-49A45CE62C56}" destId="{464ED406-4D53-4484-80EB-B46E2E1B48EC}" srcOrd="0" destOrd="0" presId="urn:microsoft.com/office/officeart/2005/8/layout/hierarchy1"/>
    <dgm:cxn modelId="{95143D7C-2BAE-4539-9375-99E74BE04834}" type="presParOf" srcId="{9C2A5F9B-4850-483D-B80F-49A45CE62C56}" destId="{775D8D6E-CBBB-43DE-B9E6-008C90D357D0}" srcOrd="1" destOrd="0" presId="urn:microsoft.com/office/officeart/2005/8/layout/hierarchy1"/>
    <dgm:cxn modelId="{1A3138D3-D75E-42C4-A149-58EE9FEEFB68}" type="presParOf" srcId="{775D8D6E-CBBB-43DE-B9E6-008C90D357D0}" destId="{514FB80C-F0F0-48A5-9127-A0F9C1917723}" srcOrd="0" destOrd="0" presId="urn:microsoft.com/office/officeart/2005/8/layout/hierarchy1"/>
    <dgm:cxn modelId="{FD902A8F-61A0-46E4-9ED5-3F25E967A739}" type="presParOf" srcId="{514FB80C-F0F0-48A5-9127-A0F9C1917723}" destId="{003CD40A-E477-47F0-9CA8-EC2E442AF499}" srcOrd="0" destOrd="0" presId="urn:microsoft.com/office/officeart/2005/8/layout/hierarchy1"/>
    <dgm:cxn modelId="{CC04B230-1258-493D-BB9D-DDE9A326361C}" type="presParOf" srcId="{514FB80C-F0F0-48A5-9127-A0F9C1917723}" destId="{0EFB107C-0B60-4513-B399-DC9AE7539805}" srcOrd="1" destOrd="0" presId="urn:microsoft.com/office/officeart/2005/8/layout/hierarchy1"/>
    <dgm:cxn modelId="{A90B8108-33F8-4B4F-A0BC-18E187EEA387}" type="presParOf" srcId="{775D8D6E-CBBB-43DE-B9E6-008C90D357D0}" destId="{AF83684A-4DD7-4E9D-95DB-D1F7B6261516}" srcOrd="1" destOrd="0" presId="urn:microsoft.com/office/officeart/2005/8/layout/hierarchy1"/>
    <dgm:cxn modelId="{34D62C05-FA02-4C0A-AEB6-7A2CC57DFA5F}" type="presParOf" srcId="{9C2A5F9B-4850-483D-B80F-49A45CE62C56}" destId="{722A5002-FB3B-4629-AF0A-330C7C4E6447}" srcOrd="2" destOrd="0" presId="urn:microsoft.com/office/officeart/2005/8/layout/hierarchy1"/>
    <dgm:cxn modelId="{DE2E8424-40E5-4670-BBD9-2F638356A4E4}" type="presParOf" srcId="{9C2A5F9B-4850-483D-B80F-49A45CE62C56}" destId="{E5B80482-90D4-4971-99FA-D69B9B3001EF}" srcOrd="3" destOrd="0" presId="urn:microsoft.com/office/officeart/2005/8/layout/hierarchy1"/>
    <dgm:cxn modelId="{F5C964C3-F7C4-4AFA-8F75-46CF38CDBFB8}" type="presParOf" srcId="{E5B80482-90D4-4971-99FA-D69B9B3001EF}" destId="{4E8E1E9C-8AB8-45BB-8627-68E951F285D5}" srcOrd="0" destOrd="0" presId="urn:microsoft.com/office/officeart/2005/8/layout/hierarchy1"/>
    <dgm:cxn modelId="{114A55A2-7215-4097-82AC-1DF7D4FA9333}" type="presParOf" srcId="{4E8E1E9C-8AB8-45BB-8627-68E951F285D5}" destId="{E692511F-C405-4955-9E7D-C18A23E1F11C}" srcOrd="0" destOrd="0" presId="urn:microsoft.com/office/officeart/2005/8/layout/hierarchy1"/>
    <dgm:cxn modelId="{2DB146E3-DE27-4871-807C-3C7A6068C741}" type="presParOf" srcId="{4E8E1E9C-8AB8-45BB-8627-68E951F285D5}" destId="{9DA110D2-88DF-482B-B76B-694442A26786}" srcOrd="1" destOrd="0" presId="urn:microsoft.com/office/officeart/2005/8/layout/hierarchy1"/>
    <dgm:cxn modelId="{F33E0A91-BE88-43FC-8D53-EF454A017D24}" type="presParOf" srcId="{E5B80482-90D4-4971-99FA-D69B9B3001EF}" destId="{28E74347-755F-43A0-B227-FEC87EAED7C3}" srcOrd="1" destOrd="0" presId="urn:microsoft.com/office/officeart/2005/8/layout/hierarchy1"/>
    <dgm:cxn modelId="{45F66084-1F65-43D2-933A-688F47D62EEA}" type="presParOf" srcId="{28E74347-755F-43A0-B227-FEC87EAED7C3}" destId="{40B178D4-5C4C-4241-9DC6-88501B5EC6C5}" srcOrd="0" destOrd="0" presId="urn:microsoft.com/office/officeart/2005/8/layout/hierarchy1"/>
    <dgm:cxn modelId="{2596BE93-44E1-48AC-9A5F-0871EF33A710}" type="presParOf" srcId="{28E74347-755F-43A0-B227-FEC87EAED7C3}" destId="{80F0F8B2-ACFC-4091-9969-52AC9F55A74D}" srcOrd="1" destOrd="0" presId="urn:microsoft.com/office/officeart/2005/8/layout/hierarchy1"/>
    <dgm:cxn modelId="{7C7E1645-D192-476D-8CBE-33DCC7772D16}" type="presParOf" srcId="{80F0F8B2-ACFC-4091-9969-52AC9F55A74D}" destId="{FF2BB080-BBCA-4346-9567-350BCE4A1CFD}" srcOrd="0" destOrd="0" presId="urn:microsoft.com/office/officeart/2005/8/layout/hierarchy1"/>
    <dgm:cxn modelId="{C7DA1AE0-AF79-4DB8-94A3-5014D72B2E69}" type="presParOf" srcId="{FF2BB080-BBCA-4346-9567-350BCE4A1CFD}" destId="{745C5A7B-888A-403C-A13F-E90B109FA78F}" srcOrd="0" destOrd="0" presId="urn:microsoft.com/office/officeart/2005/8/layout/hierarchy1"/>
    <dgm:cxn modelId="{11876794-E49B-49C4-945D-9F7F44AF5719}" type="presParOf" srcId="{FF2BB080-BBCA-4346-9567-350BCE4A1CFD}" destId="{5D02DFC0-12FD-402E-8A5F-2155260B577E}" srcOrd="1" destOrd="0" presId="urn:microsoft.com/office/officeart/2005/8/layout/hierarchy1"/>
    <dgm:cxn modelId="{8C881E09-85BE-4041-BEBA-F3A10E9B8D6F}" type="presParOf" srcId="{80F0F8B2-ACFC-4091-9969-52AC9F55A74D}" destId="{3BA30097-35C6-4EDE-A209-F593DC3BA7B4}" srcOrd="1" destOrd="0" presId="urn:microsoft.com/office/officeart/2005/8/layout/hierarchy1"/>
    <dgm:cxn modelId="{933C24F3-21EF-4E00-AE3C-697BC7159593}" type="presParOf" srcId="{28E74347-755F-43A0-B227-FEC87EAED7C3}" destId="{EB717F09-3615-43D8-9BC5-841888C5EAD5}" srcOrd="2" destOrd="0" presId="urn:microsoft.com/office/officeart/2005/8/layout/hierarchy1"/>
    <dgm:cxn modelId="{18BC206D-8C93-4925-9AD4-3ED43DB99DAA}" type="presParOf" srcId="{28E74347-755F-43A0-B227-FEC87EAED7C3}" destId="{B301DACA-0A0F-46EC-A047-66DEA9D90337}" srcOrd="3" destOrd="0" presId="urn:microsoft.com/office/officeart/2005/8/layout/hierarchy1"/>
    <dgm:cxn modelId="{5CFD7DCA-4394-493E-8CE8-7E79A928734B}" type="presParOf" srcId="{B301DACA-0A0F-46EC-A047-66DEA9D90337}" destId="{732737AE-0ED0-4F7A-956D-DFBA922F6F67}" srcOrd="0" destOrd="0" presId="urn:microsoft.com/office/officeart/2005/8/layout/hierarchy1"/>
    <dgm:cxn modelId="{D3352882-A2D6-4590-8C2D-9D3D343AEE3F}" type="presParOf" srcId="{732737AE-0ED0-4F7A-956D-DFBA922F6F67}" destId="{E11630C8-818E-4A6D-961E-881435970122}" srcOrd="0" destOrd="0" presId="urn:microsoft.com/office/officeart/2005/8/layout/hierarchy1"/>
    <dgm:cxn modelId="{DBFA8770-F6FD-46D0-A070-78AA5C55DD86}" type="presParOf" srcId="{732737AE-0ED0-4F7A-956D-DFBA922F6F67}" destId="{69B7EF28-D6D8-4559-8F6C-DBF769935CE2}" srcOrd="1" destOrd="0" presId="urn:microsoft.com/office/officeart/2005/8/layout/hierarchy1"/>
    <dgm:cxn modelId="{4639ED37-CE02-46CD-B6C1-034623A12E16}" type="presParOf" srcId="{B301DACA-0A0F-46EC-A047-66DEA9D90337}" destId="{20002720-4F3A-4CB7-A2A9-30993B35AA9E}" srcOrd="1" destOrd="0" presId="urn:microsoft.com/office/officeart/2005/8/layout/hierarchy1"/>
  </dgm:cxnLst>
  <dgm:bg>
    <a:solidFill>
      <a:srgbClr val="FFE0A3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803A21-9F6C-444B-ADBB-B3F0D2EFF8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8E6D11-9A53-48C3-AAE7-82C147365A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smtClean="0"/>
            <a:t>Ionic</a:t>
          </a:r>
          <a:endParaRPr lang="en-US" sz="2800" dirty="0"/>
        </a:p>
      </dgm:t>
    </dgm:pt>
    <dgm:pt modelId="{C3C2F5E7-B0F0-4966-AAD3-1CAF3818A62E}" type="parTrans" cxnId="{C3DED235-F7ED-4698-A1C3-CAC0832578EC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F0E2649F-827E-48D8-A74E-22A52F34F53C}" type="sibTrans" cxnId="{C3DED235-F7ED-4698-A1C3-CAC0832578EC}">
      <dgm:prSet/>
      <dgm:spPr/>
      <dgm:t>
        <a:bodyPr/>
        <a:lstStyle/>
        <a:p>
          <a:endParaRPr lang="en-US"/>
        </a:p>
      </dgm:t>
    </dgm:pt>
    <dgm:pt modelId="{C1DC2508-0339-4A51-98C5-E98C12FDC29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smtClean="0"/>
            <a:t>Covalent</a:t>
          </a:r>
          <a:endParaRPr lang="en-US" sz="2800" dirty="0"/>
        </a:p>
      </dgm:t>
    </dgm:pt>
    <dgm:pt modelId="{91782CEA-E766-4DFF-BDCC-3D7FA9FC5863}" type="parTrans" cxnId="{51FC0BF0-5A21-4213-8000-13D72764EF1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3CA41D-CCC1-4681-B834-AD76599D94F1}" type="sibTrans" cxnId="{51FC0BF0-5A21-4213-8000-13D72764EF1E}">
      <dgm:prSet/>
      <dgm:spPr/>
      <dgm:t>
        <a:bodyPr/>
        <a:lstStyle/>
        <a:p>
          <a:endParaRPr lang="en-US"/>
        </a:p>
      </dgm:t>
    </dgm:pt>
    <dgm:pt modelId="{3D70AE79-90A1-45C0-B797-E5C46B3C8FC2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smtClean="0"/>
            <a:t>Polar</a:t>
          </a:r>
          <a:endParaRPr lang="en-US" sz="2800" dirty="0"/>
        </a:p>
      </dgm:t>
    </dgm:pt>
    <dgm:pt modelId="{1DD5CB5D-C219-4DE9-BCE3-73D80B24DDDD}" type="parTrans" cxnId="{20ED7584-618D-42B5-9C53-BE017120BDDF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D54265C0-EEA4-416C-A0D8-2C4DB436B17E}" type="sibTrans" cxnId="{20ED7584-618D-42B5-9C53-BE017120BDDF}">
      <dgm:prSet/>
      <dgm:spPr/>
      <dgm:t>
        <a:bodyPr/>
        <a:lstStyle/>
        <a:p>
          <a:endParaRPr lang="en-US"/>
        </a:p>
      </dgm:t>
    </dgm:pt>
    <dgm:pt modelId="{2C57B517-C7A1-4AD6-953F-ADA6AD7A13C3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Nonpolar</a:t>
          </a:r>
          <a:endParaRPr lang="en-US" sz="2800" dirty="0"/>
        </a:p>
      </dgm:t>
    </dgm:pt>
    <dgm:pt modelId="{F016951B-3751-44E6-B770-AAF07783FD4B}" type="parTrans" cxnId="{ED0FDE3A-A95F-42AE-BE2E-0E0B82FC942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2A7BFF0-BA5B-4E8D-A24C-51D4603E130F}" type="sibTrans" cxnId="{ED0FDE3A-A95F-42AE-BE2E-0E0B82FC9422}">
      <dgm:prSet/>
      <dgm:spPr/>
      <dgm:t>
        <a:bodyPr/>
        <a:lstStyle/>
        <a:p>
          <a:endParaRPr lang="en-US"/>
        </a:p>
      </dgm:t>
    </dgm:pt>
    <dgm:pt modelId="{BA08CFD0-68FB-45E6-8702-9256028AB59A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4000" b="1" u="sng" dirty="0" smtClean="0"/>
            <a:t>Bonding</a:t>
          </a:r>
          <a:endParaRPr lang="en-US" sz="4000" b="1" u="sng" dirty="0"/>
        </a:p>
      </dgm:t>
    </dgm:pt>
    <dgm:pt modelId="{94C0AB4F-DE08-4059-A5F2-4254A6F4A26C}" type="parTrans" cxnId="{F39A31FD-2C99-4A56-8B6B-C1D97C70E0DF}">
      <dgm:prSet/>
      <dgm:spPr/>
      <dgm:t>
        <a:bodyPr/>
        <a:lstStyle/>
        <a:p>
          <a:endParaRPr lang="en-US"/>
        </a:p>
      </dgm:t>
    </dgm:pt>
    <dgm:pt modelId="{1E53FBAA-EA96-430C-B37C-BFF762D081DF}" type="sibTrans" cxnId="{F39A31FD-2C99-4A56-8B6B-C1D97C70E0DF}">
      <dgm:prSet/>
      <dgm:spPr/>
      <dgm:t>
        <a:bodyPr/>
        <a:lstStyle/>
        <a:p>
          <a:endParaRPr lang="en-US"/>
        </a:p>
      </dgm:t>
    </dgm:pt>
    <dgm:pt modelId="{3C76175E-DE03-4625-8CD5-C7F9A14191AD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Inter</a:t>
          </a:r>
          <a:r>
            <a:rPr lang="en-US" sz="2800" dirty="0" smtClean="0"/>
            <a:t>-molecular</a:t>
          </a:r>
          <a:endParaRPr lang="en-US" sz="2800" dirty="0"/>
        </a:p>
      </dgm:t>
    </dgm:pt>
    <dgm:pt modelId="{EF23B78D-F752-4750-B390-C311E3999E21}" type="parTrans" cxnId="{E92DD644-FAEA-4738-B6CE-5D56371AEAD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BADB70-5D77-4821-B7B8-FE96FCAFADA9}" type="sibTrans" cxnId="{E92DD644-FAEA-4738-B6CE-5D56371AEADD}">
      <dgm:prSet/>
      <dgm:spPr/>
      <dgm:t>
        <a:bodyPr/>
        <a:lstStyle/>
        <a:p>
          <a:endParaRPr lang="en-US"/>
        </a:p>
      </dgm:t>
    </dgm:pt>
    <dgm:pt modelId="{58839FAA-CEAD-42E0-BBF8-9E0B02D7D84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H-bonding</a:t>
          </a:r>
          <a:endParaRPr lang="en-US" dirty="0"/>
        </a:p>
      </dgm:t>
    </dgm:pt>
    <dgm:pt modelId="{EFADCC5A-D52C-40A4-8329-A6332EAFD1A9}" type="parTrans" cxnId="{26027222-D534-48DE-B50A-E12F83E2043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83BD645-FE31-4971-A5F5-27A48ED80A1E}" type="sibTrans" cxnId="{26027222-D534-48DE-B50A-E12F83E20432}">
      <dgm:prSet/>
      <dgm:spPr/>
      <dgm:t>
        <a:bodyPr/>
        <a:lstStyle/>
        <a:p>
          <a:endParaRPr lang="en-US"/>
        </a:p>
      </dgm:t>
    </dgm:pt>
    <dgm:pt modelId="{8BB18F19-832A-431E-AA3D-DF266E12D18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van </a:t>
          </a:r>
          <a:r>
            <a:rPr lang="en-US" dirty="0" err="1" smtClean="0"/>
            <a:t>der</a:t>
          </a:r>
          <a:r>
            <a:rPr lang="en-US" dirty="0" smtClean="0"/>
            <a:t> Waals forces</a:t>
          </a:r>
          <a:endParaRPr lang="en-US" dirty="0"/>
        </a:p>
      </dgm:t>
    </dgm:pt>
    <dgm:pt modelId="{E7A6CF29-1299-440E-81A5-3785C81E02AF}" type="parTrans" cxnId="{987119F6-473B-45CB-BFA5-F6AB6F7A3D2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DE762D8-1F0D-46D9-83BC-DF3984E0BE5C}" type="sibTrans" cxnId="{987119F6-473B-45CB-BFA5-F6AB6F7A3D2A}">
      <dgm:prSet/>
      <dgm:spPr/>
      <dgm:t>
        <a:bodyPr/>
        <a:lstStyle/>
        <a:p>
          <a:endParaRPr lang="en-US"/>
        </a:p>
      </dgm:t>
    </dgm:pt>
    <dgm:pt modelId="{45A91C1A-A794-4BE3-A2D0-C5AB91D0C538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dipole-dipole</a:t>
          </a:r>
          <a:endParaRPr lang="en-US" dirty="0"/>
        </a:p>
      </dgm:t>
    </dgm:pt>
    <dgm:pt modelId="{7708B891-6A5F-454A-A15E-6FE4F7172DC4}" type="parTrans" cxnId="{428C7E6E-1686-4CE4-9944-8F3EE8FA443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0B6C6807-D7A1-42A7-8FFE-97D948B6B28B}" type="sibTrans" cxnId="{428C7E6E-1686-4CE4-9944-8F3EE8FA4433}">
      <dgm:prSet/>
      <dgm:spPr/>
      <dgm:t>
        <a:bodyPr/>
        <a:lstStyle/>
        <a:p>
          <a:endParaRPr lang="en-US"/>
        </a:p>
      </dgm:t>
    </dgm:pt>
    <dgm:pt modelId="{CE475310-C4EB-46D8-A316-C39CE98106B6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dispersion forces</a:t>
          </a:r>
          <a:endParaRPr lang="en-US" dirty="0"/>
        </a:p>
      </dgm:t>
    </dgm:pt>
    <dgm:pt modelId="{95072DC5-6E82-4915-AE6F-571C333DF7FA}" type="parTrans" cxnId="{AB0CFC53-7C2F-43A8-A92C-217797BA227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251B6B30-E390-49CF-943D-FFD65B7C9452}" type="sibTrans" cxnId="{AB0CFC53-7C2F-43A8-A92C-217797BA227D}">
      <dgm:prSet/>
      <dgm:spPr/>
      <dgm:t>
        <a:bodyPr/>
        <a:lstStyle/>
        <a:p>
          <a:endParaRPr lang="en-US"/>
        </a:p>
      </dgm:t>
    </dgm:pt>
    <dgm:pt modelId="{7A66084D-3DA7-4E57-92C3-84064CE0EEBF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2800" dirty="0">
            <a:solidFill>
              <a:srgbClr val="0000CC"/>
            </a:solidFill>
          </a:endParaRPr>
        </a:p>
      </dgm:t>
    </dgm:pt>
    <dgm:pt modelId="{7D56D244-3A18-4D70-8B1C-A28116DFCF1A}" type="sibTrans" cxnId="{3814CA13-CCD9-4642-AAAD-124BD5518A37}">
      <dgm:prSet/>
      <dgm:spPr/>
      <dgm:t>
        <a:bodyPr/>
        <a:lstStyle/>
        <a:p>
          <a:endParaRPr lang="en-US"/>
        </a:p>
      </dgm:t>
    </dgm:pt>
    <dgm:pt modelId="{FD3BEC0E-767E-4171-A097-6E5638A7B2C0}" type="parTrans" cxnId="{3814CA13-CCD9-4642-AAAD-124BD5518A37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8AF31873-DDC7-442A-8FA5-0D2686728801}" type="pres">
      <dgm:prSet presAssocID="{AA803A21-9F6C-444B-ADBB-B3F0D2EFF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04D78B-2644-40CD-A57D-3E1B2384A8BF}" type="pres">
      <dgm:prSet presAssocID="{BA08CFD0-68FB-45E6-8702-9256028AB59A}" presName="hierRoot1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FAA4BD5-4475-4979-93BA-3BE1EC883208}" type="pres">
      <dgm:prSet presAssocID="{BA08CFD0-68FB-45E6-8702-9256028AB59A}" presName="composite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36F9A9A-ED2B-416E-AA33-1F06C6CA7FA8}" type="pres">
      <dgm:prSet presAssocID="{BA08CFD0-68FB-45E6-8702-9256028AB59A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5AC1271-D451-4B97-9028-8E847307BD37}" type="pres">
      <dgm:prSet presAssocID="{BA08CFD0-68FB-45E6-8702-9256028AB59A}" presName="text" presStyleLbl="fgAcc0" presStyleIdx="0" presStyleCnt="1" custScaleX="148859" custLinFactNeighborX="14051" custLinFactNeighborY="-29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1355C-594A-4955-862A-FB6DAED38C7D}" type="pres">
      <dgm:prSet presAssocID="{BA08CFD0-68FB-45E6-8702-9256028AB59A}" presName="hierChild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64334CD-DF61-466C-AB88-D746D3CB947E}" type="pres">
      <dgm:prSet presAssocID="{FD3BEC0E-767E-4171-A097-6E5638A7B2C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8F4520B-4104-4FB3-B369-03BEE58D0B9E}" type="pres">
      <dgm:prSet presAssocID="{7A66084D-3DA7-4E57-92C3-84064CE0EEBF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27855F1-0EAA-4250-B07F-42764828115C}" type="pres">
      <dgm:prSet presAssocID="{7A66084D-3DA7-4E57-92C3-84064CE0EEBF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2DA469A0-88AE-457A-91E3-D8083DE4A77B}" type="pres">
      <dgm:prSet presAssocID="{7A66084D-3DA7-4E57-92C3-84064CE0EEBF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ADBBEEC-1F77-40F8-A2BA-7FB226487F89}" type="pres">
      <dgm:prSet presAssocID="{7A66084D-3DA7-4E57-92C3-84064CE0EEBF}" presName="text2" presStyleLbl="fgAcc2" presStyleIdx="0" presStyleCnt="2" custScaleX="114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458C4-6D4E-45E7-B211-481BA17A84C4}" type="pres">
      <dgm:prSet presAssocID="{7A66084D-3DA7-4E57-92C3-84064CE0EEBF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7912E37-5B81-4DF2-A90D-26EEDAB7AD78}" type="pres">
      <dgm:prSet presAssocID="{C3C2F5E7-B0F0-4966-AAD3-1CAF3818A62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015B899-0208-46C2-8CF3-6A0379CCBB4D}" type="pres">
      <dgm:prSet presAssocID="{038E6D11-9A53-48C3-AAE7-82C147365A32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4BA3715-A8B8-41AE-B291-EAC24FFB9529}" type="pres">
      <dgm:prSet presAssocID="{038E6D11-9A53-48C3-AAE7-82C147365A32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A39C7E71-3FCB-45F3-B86E-B02EB2664349}" type="pres">
      <dgm:prSet presAssocID="{038E6D11-9A53-48C3-AAE7-82C147365A32}" presName="background3" presStyleLbl="node3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4F68E55-8E28-4EE5-9454-DFBA688B996D}" type="pres">
      <dgm:prSet presAssocID="{038E6D11-9A53-48C3-AAE7-82C147365A3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71AA4-6CD3-4B12-BA2D-131926F7DC2A}" type="pres">
      <dgm:prSet presAssocID="{038E6D11-9A53-48C3-AAE7-82C147365A32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5CF21E-9EAA-455D-AD64-CE2C253C132B}" type="pres">
      <dgm:prSet presAssocID="{91782CEA-E766-4DFF-BDCC-3D7FA9FC586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4842319-5F0B-48AB-8769-AAE5B0621977}" type="pres">
      <dgm:prSet presAssocID="{C1DC2508-0339-4A51-98C5-E98C12FDC291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46BD8AC-7336-4345-B911-F598117E1E46}" type="pres">
      <dgm:prSet presAssocID="{C1DC2508-0339-4A51-98C5-E98C12FDC291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D764439-9493-4109-9827-C7F06631630D}" type="pres">
      <dgm:prSet presAssocID="{C1DC2508-0339-4A51-98C5-E98C12FDC291}" presName="background3" presStyleLbl="node3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2037AB8-62DA-4E2D-B12D-C9A4D79956FD}" type="pres">
      <dgm:prSet presAssocID="{C1DC2508-0339-4A51-98C5-E98C12FDC29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0B293-A0C0-4D6F-8224-70410BE34C6B}" type="pres">
      <dgm:prSet presAssocID="{C1DC2508-0339-4A51-98C5-E98C12FDC291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A9FF392-A447-48F8-9F28-901228A300A6}" type="pres">
      <dgm:prSet presAssocID="{1DD5CB5D-C219-4DE9-BCE3-73D80B24DDDD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58DEF5B-9BA9-455D-B367-7523DC133DC7}" type="pres">
      <dgm:prSet presAssocID="{3D70AE79-90A1-45C0-B797-E5C46B3C8FC2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03439D3-14F4-4EF4-A6A7-40BD79EF8886}" type="pres">
      <dgm:prSet presAssocID="{3D70AE79-90A1-45C0-B797-E5C46B3C8FC2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C729A25-95C1-4529-9E8A-5E8D1A968CDA}" type="pres">
      <dgm:prSet presAssocID="{3D70AE79-90A1-45C0-B797-E5C46B3C8FC2}" presName="background4" presStyleLbl="node4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60DF105-0355-4CE7-B478-42C9127735A4}" type="pres">
      <dgm:prSet presAssocID="{3D70AE79-90A1-45C0-B797-E5C46B3C8FC2}" presName="text4" presStyleLbl="fgAcc4" presStyleIdx="0" presStyleCnt="4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E61F9-5422-4887-90CE-B98A31545E73}" type="pres">
      <dgm:prSet presAssocID="{3D70AE79-90A1-45C0-B797-E5C46B3C8FC2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CF09E13-5265-4507-B3C5-25692179467C}" type="pres">
      <dgm:prSet presAssocID="{F016951B-3751-44E6-B770-AAF07783FD4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CB07CA6B-7099-42B1-86F4-CDA7BCC95F5C}" type="pres">
      <dgm:prSet presAssocID="{2C57B517-C7A1-4AD6-953F-ADA6AD7A13C3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B6F7B3F-CA15-43FD-9A6D-F17AB7C6EC83}" type="pres">
      <dgm:prSet presAssocID="{2C57B517-C7A1-4AD6-953F-ADA6AD7A13C3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FA3438B-6579-4199-A885-CFDEF75A332C}" type="pres">
      <dgm:prSet presAssocID="{2C57B517-C7A1-4AD6-953F-ADA6AD7A13C3}" presName="background4" presStyleLbl="node4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859EC4F3-A9C6-4319-A342-E892888945B4}" type="pres">
      <dgm:prSet presAssocID="{2C57B517-C7A1-4AD6-953F-ADA6AD7A13C3}" presName="text4" presStyleLbl="fgAcc4" presStyleIdx="1" presStyleCnt="4" custScaleX="104916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28439-73FE-49B1-AAFD-2DC11CAFD8CC}" type="pres">
      <dgm:prSet presAssocID="{2C57B517-C7A1-4AD6-953F-ADA6AD7A13C3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B306B4E-3619-486F-9097-8E21C30AD9E5}" type="pres">
      <dgm:prSet presAssocID="{EF23B78D-F752-4750-B390-C311E3999E2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D98862B-1DCB-49A5-A8BD-560C39F162CF}" type="pres">
      <dgm:prSet presAssocID="{3C76175E-DE03-4625-8CD5-C7F9A14191AD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1AC540-0E1B-4EEE-828A-16E12D6F375C}" type="pres">
      <dgm:prSet presAssocID="{3C76175E-DE03-4625-8CD5-C7F9A14191AD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36E13FA-1E46-49A8-85E5-D3EA23283496}" type="pres">
      <dgm:prSet presAssocID="{3C76175E-DE03-4625-8CD5-C7F9A14191AD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0FF4972-D8B0-47F9-9C40-80E05311B9BE}" type="pres">
      <dgm:prSet presAssocID="{3C76175E-DE03-4625-8CD5-C7F9A14191AD}" presName="text2" presStyleLbl="fgAcc2" presStyleIdx="1" presStyleCnt="2" custScaleX="114701" custLinFactNeighborX="67242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82754-8A64-427B-B94F-DAF349B6BD03}" type="pres">
      <dgm:prSet presAssocID="{3C76175E-DE03-4625-8CD5-C7F9A14191AD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B2AAF15-6BBE-452B-9A83-C7D0307AC902}" type="pres">
      <dgm:prSet presAssocID="{EFADCC5A-D52C-40A4-8329-A6332EAFD1A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0394A93-55AA-4958-9656-7A8BB0A01A02}" type="pres">
      <dgm:prSet presAssocID="{58839FAA-CEAD-42E0-BBF8-9E0B02D7D84A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3CE4C299-E91B-44D1-B112-CA9F8A31126C}" type="pres">
      <dgm:prSet presAssocID="{58839FAA-CEAD-42E0-BBF8-9E0B02D7D84A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B6D92AAF-A958-4968-B747-FD3F6C1A612C}" type="pres">
      <dgm:prSet presAssocID="{58839FAA-CEAD-42E0-BBF8-9E0B02D7D84A}" presName="background3" presStyleLbl="node3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6FC5F79-43B5-4B7C-AD05-26CA58843B65}" type="pres">
      <dgm:prSet presAssocID="{58839FAA-CEAD-42E0-BBF8-9E0B02D7D84A}" presName="text3" presStyleLbl="fgAcc3" presStyleIdx="2" presStyleCnt="4" custLinFactNeighborX="25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8B270-4C4A-44BF-918E-06420D364827}" type="pres">
      <dgm:prSet presAssocID="{58839FAA-CEAD-42E0-BBF8-9E0B02D7D84A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5D9B4C5-875D-4695-87A0-FC919F99866B}" type="pres">
      <dgm:prSet presAssocID="{E7A6CF29-1299-440E-81A5-3785C81E02A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AB56A22-1730-456C-95E7-1CCF8021AE52}" type="pres">
      <dgm:prSet presAssocID="{8BB18F19-832A-431E-AA3D-DF266E12D183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6C2CE73-09BE-475A-AD35-BCC96D25EACF}" type="pres">
      <dgm:prSet presAssocID="{8BB18F19-832A-431E-AA3D-DF266E12D183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CF87C66-AF8A-4490-93E0-2D3A946B1D11}" type="pres">
      <dgm:prSet presAssocID="{8BB18F19-832A-431E-AA3D-DF266E12D183}" presName="background3" presStyleLbl="node3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8B119D1-DEEB-49E4-B2CC-C9650DAAD98C}" type="pres">
      <dgm:prSet presAssocID="{8BB18F19-832A-431E-AA3D-DF266E12D183}" presName="text3" presStyleLbl="fgAcc3" presStyleIdx="3" presStyleCnt="4" custLinFactNeighborX="52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E2257-4A5E-4423-92FC-E21EF6BD41C4}" type="pres">
      <dgm:prSet presAssocID="{8BB18F19-832A-431E-AA3D-DF266E12D183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ED407BE-86A7-4368-8785-8359BD724AB1}" type="pres">
      <dgm:prSet presAssocID="{7708B891-6A5F-454A-A15E-6FE4F7172DC4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281C469-53B9-432E-A5E6-AE6E78D8F60F}" type="pres">
      <dgm:prSet presAssocID="{45A91C1A-A794-4BE3-A2D0-C5AB91D0C538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5B85715-C496-4347-A445-FADD960ED1C1}" type="pres">
      <dgm:prSet presAssocID="{45A91C1A-A794-4BE3-A2D0-C5AB91D0C538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40615E-A91F-4047-915A-1D299B41A97B}" type="pres">
      <dgm:prSet presAssocID="{45A91C1A-A794-4BE3-A2D0-C5AB91D0C538}" presName="background4" presStyleLbl="node4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0228D84-20A5-4E01-BB06-D0D2656E1ED5}" type="pres">
      <dgm:prSet presAssocID="{45A91C1A-A794-4BE3-A2D0-C5AB91D0C538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FCB95-36C3-4A49-8C5F-E13E21822C1B}" type="pres">
      <dgm:prSet presAssocID="{45A91C1A-A794-4BE3-A2D0-C5AB91D0C538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6C6ECF-E9C5-43C2-98B5-DC927353D6E8}" type="pres">
      <dgm:prSet presAssocID="{95072DC5-6E82-4915-AE6F-571C333DF7FA}" presName="Name23" presStyleLbl="parChTrans1D4" presStyleIdx="3" presStyleCnt="4"/>
      <dgm:spPr/>
      <dgm:t>
        <a:bodyPr/>
        <a:lstStyle/>
        <a:p>
          <a:endParaRPr lang="en-US"/>
        </a:p>
      </dgm:t>
    </dgm:pt>
    <dgm:pt modelId="{B487B138-6A17-4612-962E-B72D85427471}" type="pres">
      <dgm:prSet presAssocID="{CE475310-C4EB-46D8-A316-C39CE98106B6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27A1C42-C360-4F4D-9F9D-363182AF0409}" type="pres">
      <dgm:prSet presAssocID="{CE475310-C4EB-46D8-A316-C39CE98106B6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1818B7C-8390-42AE-8BE3-C68A5040B647}" type="pres">
      <dgm:prSet presAssocID="{CE475310-C4EB-46D8-A316-C39CE98106B6}" presName="background4" presStyleLbl="node4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D478DF04-8626-4FDB-9367-7B03A63D3C07}" type="pres">
      <dgm:prSet presAssocID="{CE475310-C4EB-46D8-A316-C39CE98106B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402D4-DCC8-47CA-9BE6-0A3EF0824433}" type="pres">
      <dgm:prSet presAssocID="{CE475310-C4EB-46D8-A316-C39CE98106B6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</dgm:ptLst>
  <dgm:cxnLst>
    <dgm:cxn modelId="{7DF67B64-386F-4E5C-B299-0B1033E44825}" type="presOf" srcId="{2C57B517-C7A1-4AD6-953F-ADA6AD7A13C3}" destId="{859EC4F3-A9C6-4319-A342-E892888945B4}" srcOrd="0" destOrd="0" presId="urn:microsoft.com/office/officeart/2005/8/layout/hierarchy1"/>
    <dgm:cxn modelId="{51FC0BF0-5A21-4213-8000-13D72764EF1E}" srcId="{7A66084D-3DA7-4E57-92C3-84064CE0EEBF}" destId="{C1DC2508-0339-4A51-98C5-E98C12FDC291}" srcOrd="1" destOrd="0" parTransId="{91782CEA-E766-4DFF-BDCC-3D7FA9FC5863}" sibTransId="{BF3CA41D-CCC1-4681-B834-AD76599D94F1}"/>
    <dgm:cxn modelId="{A60C853B-856E-4741-8EA5-C5C557FD15C9}" type="presOf" srcId="{C3C2F5E7-B0F0-4966-AAD3-1CAF3818A62E}" destId="{C7912E37-5B81-4DF2-A90D-26EEDAB7AD78}" srcOrd="0" destOrd="0" presId="urn:microsoft.com/office/officeart/2005/8/layout/hierarchy1"/>
    <dgm:cxn modelId="{26027222-D534-48DE-B50A-E12F83E20432}" srcId="{3C76175E-DE03-4625-8CD5-C7F9A14191AD}" destId="{58839FAA-CEAD-42E0-BBF8-9E0B02D7D84A}" srcOrd="0" destOrd="0" parTransId="{EFADCC5A-D52C-40A4-8329-A6332EAFD1A9}" sibTransId="{E83BD645-FE31-4971-A5F5-27A48ED80A1E}"/>
    <dgm:cxn modelId="{BE3DE83E-DEFA-4BC4-BB45-54F2E99995D4}" type="presOf" srcId="{EF23B78D-F752-4750-B390-C311E3999E21}" destId="{DB306B4E-3619-486F-9097-8E21C30AD9E5}" srcOrd="0" destOrd="0" presId="urn:microsoft.com/office/officeart/2005/8/layout/hierarchy1"/>
    <dgm:cxn modelId="{E93E6BA3-6725-4B71-BEEE-776651D2749E}" type="presOf" srcId="{1DD5CB5D-C219-4DE9-BCE3-73D80B24DDDD}" destId="{4A9FF392-A447-48F8-9F28-901228A300A6}" srcOrd="0" destOrd="0" presId="urn:microsoft.com/office/officeart/2005/8/layout/hierarchy1"/>
    <dgm:cxn modelId="{ED0FDE3A-A95F-42AE-BE2E-0E0B82FC9422}" srcId="{C1DC2508-0339-4A51-98C5-E98C12FDC291}" destId="{2C57B517-C7A1-4AD6-953F-ADA6AD7A13C3}" srcOrd="1" destOrd="0" parTransId="{F016951B-3751-44E6-B770-AAF07783FD4B}" sibTransId="{E2A7BFF0-BA5B-4E8D-A24C-51D4603E130F}"/>
    <dgm:cxn modelId="{BCFE7875-5262-41A9-B3DD-EBD3009F3003}" type="presOf" srcId="{7708B891-6A5F-454A-A15E-6FE4F7172DC4}" destId="{5ED407BE-86A7-4368-8785-8359BD724AB1}" srcOrd="0" destOrd="0" presId="urn:microsoft.com/office/officeart/2005/8/layout/hierarchy1"/>
    <dgm:cxn modelId="{C3DED235-F7ED-4698-A1C3-CAC0832578EC}" srcId="{7A66084D-3DA7-4E57-92C3-84064CE0EEBF}" destId="{038E6D11-9A53-48C3-AAE7-82C147365A32}" srcOrd="0" destOrd="0" parTransId="{C3C2F5E7-B0F0-4966-AAD3-1CAF3818A62E}" sibTransId="{F0E2649F-827E-48D8-A74E-22A52F34F53C}"/>
    <dgm:cxn modelId="{FCA52257-8B7A-4A44-9823-3B218F8781B8}" type="presOf" srcId="{038E6D11-9A53-48C3-AAE7-82C147365A32}" destId="{94F68E55-8E28-4EE5-9454-DFBA688B996D}" srcOrd="0" destOrd="0" presId="urn:microsoft.com/office/officeart/2005/8/layout/hierarchy1"/>
    <dgm:cxn modelId="{428C7E6E-1686-4CE4-9944-8F3EE8FA4433}" srcId="{8BB18F19-832A-431E-AA3D-DF266E12D183}" destId="{45A91C1A-A794-4BE3-A2D0-C5AB91D0C538}" srcOrd="0" destOrd="0" parTransId="{7708B891-6A5F-454A-A15E-6FE4F7172DC4}" sibTransId="{0B6C6807-D7A1-42A7-8FFE-97D948B6B28B}"/>
    <dgm:cxn modelId="{E92DD644-FAEA-4738-B6CE-5D56371AEADD}" srcId="{BA08CFD0-68FB-45E6-8702-9256028AB59A}" destId="{3C76175E-DE03-4625-8CD5-C7F9A14191AD}" srcOrd="1" destOrd="0" parTransId="{EF23B78D-F752-4750-B390-C311E3999E21}" sibTransId="{BFBADB70-5D77-4821-B7B8-FE96FCAFADA9}"/>
    <dgm:cxn modelId="{A184F8F8-7F78-478C-96C8-04BA26CCD78C}" type="presOf" srcId="{F016951B-3751-44E6-B770-AAF07783FD4B}" destId="{ECF09E13-5265-4507-B3C5-25692179467C}" srcOrd="0" destOrd="0" presId="urn:microsoft.com/office/officeart/2005/8/layout/hierarchy1"/>
    <dgm:cxn modelId="{987119F6-473B-45CB-BFA5-F6AB6F7A3D2A}" srcId="{3C76175E-DE03-4625-8CD5-C7F9A14191AD}" destId="{8BB18F19-832A-431E-AA3D-DF266E12D183}" srcOrd="1" destOrd="0" parTransId="{E7A6CF29-1299-440E-81A5-3785C81E02AF}" sibTransId="{EDE762D8-1F0D-46D9-83BC-DF3984E0BE5C}"/>
    <dgm:cxn modelId="{F29145FC-3CB4-4C03-B560-7ACF4B9653B0}" type="presOf" srcId="{C1DC2508-0339-4A51-98C5-E98C12FDC291}" destId="{52037AB8-62DA-4E2D-B12D-C9A4D79956FD}" srcOrd="0" destOrd="0" presId="urn:microsoft.com/office/officeart/2005/8/layout/hierarchy1"/>
    <dgm:cxn modelId="{EE02D005-6988-45FD-BCAB-C36F77AA52A2}" type="presOf" srcId="{45A91C1A-A794-4BE3-A2D0-C5AB91D0C538}" destId="{00228D84-20A5-4E01-BB06-D0D2656E1ED5}" srcOrd="0" destOrd="0" presId="urn:microsoft.com/office/officeart/2005/8/layout/hierarchy1"/>
    <dgm:cxn modelId="{6ED58E7D-1F78-41C2-8EC2-BE9AA4B7E8FF}" type="presOf" srcId="{FD3BEC0E-767E-4171-A097-6E5638A7B2C0}" destId="{764334CD-DF61-466C-AB88-D746D3CB947E}" srcOrd="0" destOrd="0" presId="urn:microsoft.com/office/officeart/2005/8/layout/hierarchy1"/>
    <dgm:cxn modelId="{25804DDA-DE92-4388-951C-20E2A2F3D170}" type="presOf" srcId="{3D70AE79-90A1-45C0-B797-E5C46B3C8FC2}" destId="{B60DF105-0355-4CE7-B478-42C9127735A4}" srcOrd="0" destOrd="0" presId="urn:microsoft.com/office/officeart/2005/8/layout/hierarchy1"/>
    <dgm:cxn modelId="{0F686D8B-0589-4B20-9F23-C7173331E372}" type="presOf" srcId="{91782CEA-E766-4DFF-BDCC-3D7FA9FC5863}" destId="{4B5CF21E-9EAA-455D-AD64-CE2C253C132B}" srcOrd="0" destOrd="0" presId="urn:microsoft.com/office/officeart/2005/8/layout/hierarchy1"/>
    <dgm:cxn modelId="{AB0CFC53-7C2F-43A8-A92C-217797BA227D}" srcId="{8BB18F19-832A-431E-AA3D-DF266E12D183}" destId="{CE475310-C4EB-46D8-A316-C39CE98106B6}" srcOrd="1" destOrd="0" parTransId="{95072DC5-6E82-4915-AE6F-571C333DF7FA}" sibTransId="{251B6B30-E390-49CF-943D-FFD65B7C9452}"/>
    <dgm:cxn modelId="{3814CA13-CCD9-4642-AAAD-124BD5518A37}" srcId="{BA08CFD0-68FB-45E6-8702-9256028AB59A}" destId="{7A66084D-3DA7-4E57-92C3-84064CE0EEBF}" srcOrd="0" destOrd="0" parTransId="{FD3BEC0E-767E-4171-A097-6E5638A7B2C0}" sibTransId="{7D56D244-3A18-4D70-8B1C-A28116DFCF1A}"/>
    <dgm:cxn modelId="{FC10E10A-778E-468F-ADA4-411A2D55571E}" type="presOf" srcId="{CE475310-C4EB-46D8-A316-C39CE98106B6}" destId="{D478DF04-8626-4FDB-9367-7B03A63D3C07}" srcOrd="0" destOrd="0" presId="urn:microsoft.com/office/officeart/2005/8/layout/hierarchy1"/>
    <dgm:cxn modelId="{FBB662B8-DF05-42AC-8E53-127A2EF4F40F}" type="presOf" srcId="{EFADCC5A-D52C-40A4-8329-A6332EAFD1A9}" destId="{1B2AAF15-6BBE-452B-9A83-C7D0307AC902}" srcOrd="0" destOrd="0" presId="urn:microsoft.com/office/officeart/2005/8/layout/hierarchy1"/>
    <dgm:cxn modelId="{964296A5-47A1-46B7-B86F-6DC26EED472F}" type="presOf" srcId="{95072DC5-6E82-4915-AE6F-571C333DF7FA}" destId="{C56C6ECF-E9C5-43C2-98B5-DC927353D6E8}" srcOrd="0" destOrd="0" presId="urn:microsoft.com/office/officeart/2005/8/layout/hierarchy1"/>
    <dgm:cxn modelId="{F39A31FD-2C99-4A56-8B6B-C1D97C70E0DF}" srcId="{AA803A21-9F6C-444B-ADBB-B3F0D2EFF855}" destId="{BA08CFD0-68FB-45E6-8702-9256028AB59A}" srcOrd="0" destOrd="0" parTransId="{94C0AB4F-DE08-4059-A5F2-4254A6F4A26C}" sibTransId="{1E53FBAA-EA96-430C-B37C-BFF762D081DF}"/>
    <dgm:cxn modelId="{E5ADBC81-6991-4DE7-94E4-BF54790B2F5C}" type="presOf" srcId="{E7A6CF29-1299-440E-81A5-3785C81E02AF}" destId="{15D9B4C5-875D-4695-87A0-FC919F99866B}" srcOrd="0" destOrd="0" presId="urn:microsoft.com/office/officeart/2005/8/layout/hierarchy1"/>
    <dgm:cxn modelId="{B1F506CB-9548-4E1A-8707-F63B85472C38}" type="presOf" srcId="{7A66084D-3DA7-4E57-92C3-84064CE0EEBF}" destId="{5ADBBEEC-1F77-40F8-A2BA-7FB226487F89}" srcOrd="0" destOrd="0" presId="urn:microsoft.com/office/officeart/2005/8/layout/hierarchy1"/>
    <dgm:cxn modelId="{20ED7584-618D-42B5-9C53-BE017120BDDF}" srcId="{C1DC2508-0339-4A51-98C5-E98C12FDC291}" destId="{3D70AE79-90A1-45C0-B797-E5C46B3C8FC2}" srcOrd="0" destOrd="0" parTransId="{1DD5CB5D-C219-4DE9-BCE3-73D80B24DDDD}" sibTransId="{D54265C0-EEA4-416C-A0D8-2C4DB436B17E}"/>
    <dgm:cxn modelId="{09AE3C49-4734-4CCE-B1C8-3951AEE8AEB5}" type="presOf" srcId="{3C76175E-DE03-4625-8CD5-C7F9A14191AD}" destId="{C0FF4972-D8B0-47F9-9C40-80E05311B9BE}" srcOrd="0" destOrd="0" presId="urn:microsoft.com/office/officeart/2005/8/layout/hierarchy1"/>
    <dgm:cxn modelId="{2E5CF339-8248-4038-9CE6-CD64AF76CCD3}" type="presOf" srcId="{8BB18F19-832A-431E-AA3D-DF266E12D183}" destId="{08B119D1-DEEB-49E4-B2CC-C9650DAAD98C}" srcOrd="0" destOrd="0" presId="urn:microsoft.com/office/officeart/2005/8/layout/hierarchy1"/>
    <dgm:cxn modelId="{0652EC41-0245-44DC-9804-A8A808FE6E6A}" type="presOf" srcId="{BA08CFD0-68FB-45E6-8702-9256028AB59A}" destId="{B5AC1271-D451-4B97-9028-8E847307BD37}" srcOrd="0" destOrd="0" presId="urn:microsoft.com/office/officeart/2005/8/layout/hierarchy1"/>
    <dgm:cxn modelId="{70B53357-8F67-40B7-9668-458DF8CE020D}" type="presOf" srcId="{58839FAA-CEAD-42E0-BBF8-9E0B02D7D84A}" destId="{C6FC5F79-43B5-4B7C-AD05-26CA58843B65}" srcOrd="0" destOrd="0" presId="urn:microsoft.com/office/officeart/2005/8/layout/hierarchy1"/>
    <dgm:cxn modelId="{B3C69225-6F29-472D-AA90-58588004C21A}" type="presOf" srcId="{AA803A21-9F6C-444B-ADBB-B3F0D2EFF855}" destId="{8AF31873-DDC7-442A-8FA5-0D2686728801}" srcOrd="0" destOrd="0" presId="urn:microsoft.com/office/officeart/2005/8/layout/hierarchy1"/>
    <dgm:cxn modelId="{9E801A7A-FD55-4F7C-8ED6-B353E186807A}" type="presParOf" srcId="{8AF31873-DDC7-442A-8FA5-0D2686728801}" destId="{9804D78B-2644-40CD-A57D-3E1B2384A8BF}" srcOrd="0" destOrd="0" presId="urn:microsoft.com/office/officeart/2005/8/layout/hierarchy1"/>
    <dgm:cxn modelId="{5737EED2-43F0-4430-9297-69E9652F42B5}" type="presParOf" srcId="{9804D78B-2644-40CD-A57D-3E1B2384A8BF}" destId="{7FAA4BD5-4475-4979-93BA-3BE1EC883208}" srcOrd="0" destOrd="0" presId="urn:microsoft.com/office/officeart/2005/8/layout/hierarchy1"/>
    <dgm:cxn modelId="{E6BF0385-A6CF-4564-9E2C-EDD95C0FC903}" type="presParOf" srcId="{7FAA4BD5-4475-4979-93BA-3BE1EC883208}" destId="{D36F9A9A-ED2B-416E-AA33-1F06C6CA7FA8}" srcOrd="0" destOrd="0" presId="urn:microsoft.com/office/officeart/2005/8/layout/hierarchy1"/>
    <dgm:cxn modelId="{10E32942-B2B4-4A3E-AF73-F2F0DE44C976}" type="presParOf" srcId="{7FAA4BD5-4475-4979-93BA-3BE1EC883208}" destId="{B5AC1271-D451-4B97-9028-8E847307BD37}" srcOrd="1" destOrd="0" presId="urn:microsoft.com/office/officeart/2005/8/layout/hierarchy1"/>
    <dgm:cxn modelId="{0D17E436-D7F2-420F-A827-AD5265F1B913}" type="presParOf" srcId="{9804D78B-2644-40CD-A57D-3E1B2384A8BF}" destId="{22C1355C-594A-4955-862A-FB6DAED38C7D}" srcOrd="1" destOrd="0" presId="urn:microsoft.com/office/officeart/2005/8/layout/hierarchy1"/>
    <dgm:cxn modelId="{D0C1B96A-F8CA-44C3-862E-1E5ADA165B76}" type="presParOf" srcId="{22C1355C-594A-4955-862A-FB6DAED38C7D}" destId="{764334CD-DF61-466C-AB88-D746D3CB947E}" srcOrd="0" destOrd="0" presId="urn:microsoft.com/office/officeart/2005/8/layout/hierarchy1"/>
    <dgm:cxn modelId="{275F5D9E-8BA9-43D3-9896-9EA4F9898B1F}" type="presParOf" srcId="{22C1355C-594A-4955-862A-FB6DAED38C7D}" destId="{78F4520B-4104-4FB3-B369-03BEE58D0B9E}" srcOrd="1" destOrd="0" presId="urn:microsoft.com/office/officeart/2005/8/layout/hierarchy1"/>
    <dgm:cxn modelId="{AD4A7756-C67C-42E0-9BB7-570371C57981}" type="presParOf" srcId="{78F4520B-4104-4FB3-B369-03BEE58D0B9E}" destId="{527855F1-0EAA-4250-B07F-42764828115C}" srcOrd="0" destOrd="0" presId="urn:microsoft.com/office/officeart/2005/8/layout/hierarchy1"/>
    <dgm:cxn modelId="{7622D9F0-0E8E-4FA2-8C93-9BE58732FD85}" type="presParOf" srcId="{527855F1-0EAA-4250-B07F-42764828115C}" destId="{2DA469A0-88AE-457A-91E3-D8083DE4A77B}" srcOrd="0" destOrd="0" presId="urn:microsoft.com/office/officeart/2005/8/layout/hierarchy1"/>
    <dgm:cxn modelId="{18E54C0D-0A3A-474F-872E-1F3189A835AF}" type="presParOf" srcId="{527855F1-0EAA-4250-B07F-42764828115C}" destId="{5ADBBEEC-1F77-40F8-A2BA-7FB226487F89}" srcOrd="1" destOrd="0" presId="urn:microsoft.com/office/officeart/2005/8/layout/hierarchy1"/>
    <dgm:cxn modelId="{5BE672B7-3430-4B54-A99D-4FFA683F49BF}" type="presParOf" srcId="{78F4520B-4104-4FB3-B369-03BEE58D0B9E}" destId="{270458C4-6D4E-45E7-B211-481BA17A84C4}" srcOrd="1" destOrd="0" presId="urn:microsoft.com/office/officeart/2005/8/layout/hierarchy1"/>
    <dgm:cxn modelId="{546B85A6-EBDB-4C6A-8BCF-F7F8B5439A78}" type="presParOf" srcId="{270458C4-6D4E-45E7-B211-481BA17A84C4}" destId="{C7912E37-5B81-4DF2-A90D-26EEDAB7AD78}" srcOrd="0" destOrd="0" presId="urn:microsoft.com/office/officeart/2005/8/layout/hierarchy1"/>
    <dgm:cxn modelId="{EC05050C-2902-4C43-8A4F-B82BA5FCCCF8}" type="presParOf" srcId="{270458C4-6D4E-45E7-B211-481BA17A84C4}" destId="{4015B899-0208-46C2-8CF3-6A0379CCBB4D}" srcOrd="1" destOrd="0" presId="urn:microsoft.com/office/officeart/2005/8/layout/hierarchy1"/>
    <dgm:cxn modelId="{BDB26192-C07B-4BE2-8292-DD6684D79FAA}" type="presParOf" srcId="{4015B899-0208-46C2-8CF3-6A0379CCBB4D}" destId="{F4BA3715-A8B8-41AE-B291-EAC24FFB9529}" srcOrd="0" destOrd="0" presId="urn:microsoft.com/office/officeart/2005/8/layout/hierarchy1"/>
    <dgm:cxn modelId="{2D1E3E54-2810-4B04-9953-FF96BC6119D1}" type="presParOf" srcId="{F4BA3715-A8B8-41AE-B291-EAC24FFB9529}" destId="{A39C7E71-3FCB-45F3-B86E-B02EB2664349}" srcOrd="0" destOrd="0" presId="urn:microsoft.com/office/officeart/2005/8/layout/hierarchy1"/>
    <dgm:cxn modelId="{24F49EC4-0139-40DD-8F6E-331E0A385A96}" type="presParOf" srcId="{F4BA3715-A8B8-41AE-B291-EAC24FFB9529}" destId="{94F68E55-8E28-4EE5-9454-DFBA688B996D}" srcOrd="1" destOrd="0" presId="urn:microsoft.com/office/officeart/2005/8/layout/hierarchy1"/>
    <dgm:cxn modelId="{473A2BCF-4622-410C-8FF2-18F3E23514A3}" type="presParOf" srcId="{4015B899-0208-46C2-8CF3-6A0379CCBB4D}" destId="{18E71AA4-6CD3-4B12-BA2D-131926F7DC2A}" srcOrd="1" destOrd="0" presId="urn:microsoft.com/office/officeart/2005/8/layout/hierarchy1"/>
    <dgm:cxn modelId="{BA653825-54F3-45F6-9EC4-C4B12423A50F}" type="presParOf" srcId="{270458C4-6D4E-45E7-B211-481BA17A84C4}" destId="{4B5CF21E-9EAA-455D-AD64-CE2C253C132B}" srcOrd="2" destOrd="0" presId="urn:microsoft.com/office/officeart/2005/8/layout/hierarchy1"/>
    <dgm:cxn modelId="{A2154FC8-18BC-40E6-9D30-D58EB3B89572}" type="presParOf" srcId="{270458C4-6D4E-45E7-B211-481BA17A84C4}" destId="{44842319-5F0B-48AB-8769-AAE5B0621977}" srcOrd="3" destOrd="0" presId="urn:microsoft.com/office/officeart/2005/8/layout/hierarchy1"/>
    <dgm:cxn modelId="{224862E3-E172-41F7-AD48-B8008E0C344A}" type="presParOf" srcId="{44842319-5F0B-48AB-8769-AAE5B0621977}" destId="{046BD8AC-7336-4345-B911-F598117E1E46}" srcOrd="0" destOrd="0" presId="urn:microsoft.com/office/officeart/2005/8/layout/hierarchy1"/>
    <dgm:cxn modelId="{3318AE9C-5979-421A-9568-9AB36BFE45E7}" type="presParOf" srcId="{046BD8AC-7336-4345-B911-F598117E1E46}" destId="{FD764439-9493-4109-9827-C7F06631630D}" srcOrd="0" destOrd="0" presId="urn:microsoft.com/office/officeart/2005/8/layout/hierarchy1"/>
    <dgm:cxn modelId="{154350D4-CAC4-446B-B0ED-7AB92F8A351E}" type="presParOf" srcId="{046BD8AC-7336-4345-B911-F598117E1E46}" destId="{52037AB8-62DA-4E2D-B12D-C9A4D79956FD}" srcOrd="1" destOrd="0" presId="urn:microsoft.com/office/officeart/2005/8/layout/hierarchy1"/>
    <dgm:cxn modelId="{C1393E14-CB7F-4ECA-BCC6-E3568834B07F}" type="presParOf" srcId="{44842319-5F0B-48AB-8769-AAE5B0621977}" destId="{CC30B293-A0C0-4D6F-8224-70410BE34C6B}" srcOrd="1" destOrd="0" presId="urn:microsoft.com/office/officeart/2005/8/layout/hierarchy1"/>
    <dgm:cxn modelId="{0C84CCD6-D387-4787-8634-075952C4916A}" type="presParOf" srcId="{CC30B293-A0C0-4D6F-8224-70410BE34C6B}" destId="{4A9FF392-A447-48F8-9F28-901228A300A6}" srcOrd="0" destOrd="0" presId="urn:microsoft.com/office/officeart/2005/8/layout/hierarchy1"/>
    <dgm:cxn modelId="{A898CCC3-BE5E-470D-9FA4-A25E3750400B}" type="presParOf" srcId="{CC30B293-A0C0-4D6F-8224-70410BE34C6B}" destId="{758DEF5B-9BA9-455D-B367-7523DC133DC7}" srcOrd="1" destOrd="0" presId="urn:microsoft.com/office/officeart/2005/8/layout/hierarchy1"/>
    <dgm:cxn modelId="{E995C79B-DEA9-4D4C-A06F-29256B2AC163}" type="presParOf" srcId="{758DEF5B-9BA9-455D-B367-7523DC133DC7}" destId="{603439D3-14F4-4EF4-A6A7-40BD79EF8886}" srcOrd="0" destOrd="0" presId="urn:microsoft.com/office/officeart/2005/8/layout/hierarchy1"/>
    <dgm:cxn modelId="{9CF31748-C0CB-4233-85F2-CF9600C6C342}" type="presParOf" srcId="{603439D3-14F4-4EF4-A6A7-40BD79EF8886}" destId="{6C729A25-95C1-4529-9E8A-5E8D1A968CDA}" srcOrd="0" destOrd="0" presId="urn:microsoft.com/office/officeart/2005/8/layout/hierarchy1"/>
    <dgm:cxn modelId="{EDAFA813-BF14-4D49-843C-6197335F6DFE}" type="presParOf" srcId="{603439D3-14F4-4EF4-A6A7-40BD79EF8886}" destId="{B60DF105-0355-4CE7-B478-42C9127735A4}" srcOrd="1" destOrd="0" presId="urn:microsoft.com/office/officeart/2005/8/layout/hierarchy1"/>
    <dgm:cxn modelId="{0D4564C2-C22A-4709-9ABB-E50EFA66F6A5}" type="presParOf" srcId="{758DEF5B-9BA9-455D-B367-7523DC133DC7}" destId="{6C5E61F9-5422-4887-90CE-B98A31545E73}" srcOrd="1" destOrd="0" presId="urn:microsoft.com/office/officeart/2005/8/layout/hierarchy1"/>
    <dgm:cxn modelId="{A046BEAD-A644-452B-8273-2090EC23A7C2}" type="presParOf" srcId="{CC30B293-A0C0-4D6F-8224-70410BE34C6B}" destId="{ECF09E13-5265-4507-B3C5-25692179467C}" srcOrd="2" destOrd="0" presId="urn:microsoft.com/office/officeart/2005/8/layout/hierarchy1"/>
    <dgm:cxn modelId="{77C5E412-0A3F-4640-8AF6-B410139639D6}" type="presParOf" srcId="{CC30B293-A0C0-4D6F-8224-70410BE34C6B}" destId="{CB07CA6B-7099-42B1-86F4-CDA7BCC95F5C}" srcOrd="3" destOrd="0" presId="urn:microsoft.com/office/officeart/2005/8/layout/hierarchy1"/>
    <dgm:cxn modelId="{3FAD7030-6C17-435A-BA0D-E7DB5CAFEE48}" type="presParOf" srcId="{CB07CA6B-7099-42B1-86F4-CDA7BCC95F5C}" destId="{7B6F7B3F-CA15-43FD-9A6D-F17AB7C6EC83}" srcOrd="0" destOrd="0" presId="urn:microsoft.com/office/officeart/2005/8/layout/hierarchy1"/>
    <dgm:cxn modelId="{786B7E04-64FD-4D0D-8F5F-A73EDF25F2EF}" type="presParOf" srcId="{7B6F7B3F-CA15-43FD-9A6D-F17AB7C6EC83}" destId="{9FA3438B-6579-4199-A885-CFDEF75A332C}" srcOrd="0" destOrd="0" presId="urn:microsoft.com/office/officeart/2005/8/layout/hierarchy1"/>
    <dgm:cxn modelId="{DE9EE3DF-FC01-419D-A275-48E0E3560578}" type="presParOf" srcId="{7B6F7B3F-CA15-43FD-9A6D-F17AB7C6EC83}" destId="{859EC4F3-A9C6-4319-A342-E892888945B4}" srcOrd="1" destOrd="0" presId="urn:microsoft.com/office/officeart/2005/8/layout/hierarchy1"/>
    <dgm:cxn modelId="{10BB16F4-308A-42C7-BB50-55CC355FE62C}" type="presParOf" srcId="{CB07CA6B-7099-42B1-86F4-CDA7BCC95F5C}" destId="{59E28439-73FE-49B1-AAFD-2DC11CAFD8CC}" srcOrd="1" destOrd="0" presId="urn:microsoft.com/office/officeart/2005/8/layout/hierarchy1"/>
    <dgm:cxn modelId="{6BCC711A-2E36-4910-A67C-F5EE01CA76E2}" type="presParOf" srcId="{22C1355C-594A-4955-862A-FB6DAED38C7D}" destId="{DB306B4E-3619-486F-9097-8E21C30AD9E5}" srcOrd="2" destOrd="0" presId="urn:microsoft.com/office/officeart/2005/8/layout/hierarchy1"/>
    <dgm:cxn modelId="{97976DC8-16B7-4EF9-8239-5FFD5E08CE0B}" type="presParOf" srcId="{22C1355C-594A-4955-862A-FB6DAED38C7D}" destId="{8D98862B-1DCB-49A5-A8BD-560C39F162CF}" srcOrd="3" destOrd="0" presId="urn:microsoft.com/office/officeart/2005/8/layout/hierarchy1"/>
    <dgm:cxn modelId="{8FB6BF0A-9D9B-498A-98A4-1A8C5E7A03D9}" type="presParOf" srcId="{8D98862B-1DCB-49A5-A8BD-560C39F162CF}" destId="{4B1AC540-0E1B-4EEE-828A-16E12D6F375C}" srcOrd="0" destOrd="0" presId="urn:microsoft.com/office/officeart/2005/8/layout/hierarchy1"/>
    <dgm:cxn modelId="{A4430BC9-81EC-4691-89BF-3ADD352ECFD3}" type="presParOf" srcId="{4B1AC540-0E1B-4EEE-828A-16E12D6F375C}" destId="{636E13FA-1E46-49A8-85E5-D3EA23283496}" srcOrd="0" destOrd="0" presId="urn:microsoft.com/office/officeart/2005/8/layout/hierarchy1"/>
    <dgm:cxn modelId="{AD67C3C3-D5AF-4FE4-BA0B-1FFBCBA309C7}" type="presParOf" srcId="{4B1AC540-0E1B-4EEE-828A-16E12D6F375C}" destId="{C0FF4972-D8B0-47F9-9C40-80E05311B9BE}" srcOrd="1" destOrd="0" presId="urn:microsoft.com/office/officeart/2005/8/layout/hierarchy1"/>
    <dgm:cxn modelId="{0F2BB183-3782-44F3-8EE7-BCBF6637CDF8}" type="presParOf" srcId="{8D98862B-1DCB-49A5-A8BD-560C39F162CF}" destId="{72D82754-8A64-427B-B94F-DAF349B6BD03}" srcOrd="1" destOrd="0" presId="urn:microsoft.com/office/officeart/2005/8/layout/hierarchy1"/>
    <dgm:cxn modelId="{F892D40F-3A79-4CD6-9BC3-2B7DB4C26A68}" type="presParOf" srcId="{72D82754-8A64-427B-B94F-DAF349B6BD03}" destId="{1B2AAF15-6BBE-452B-9A83-C7D0307AC902}" srcOrd="0" destOrd="0" presId="urn:microsoft.com/office/officeart/2005/8/layout/hierarchy1"/>
    <dgm:cxn modelId="{FEB0CEBE-1E41-4835-93BB-3675200361BB}" type="presParOf" srcId="{72D82754-8A64-427B-B94F-DAF349B6BD03}" destId="{70394A93-55AA-4958-9656-7A8BB0A01A02}" srcOrd="1" destOrd="0" presId="urn:microsoft.com/office/officeart/2005/8/layout/hierarchy1"/>
    <dgm:cxn modelId="{2A8EEDD2-2144-4E8E-B865-34A66BD713B6}" type="presParOf" srcId="{70394A93-55AA-4958-9656-7A8BB0A01A02}" destId="{3CE4C299-E91B-44D1-B112-CA9F8A31126C}" srcOrd="0" destOrd="0" presId="urn:microsoft.com/office/officeart/2005/8/layout/hierarchy1"/>
    <dgm:cxn modelId="{A786046C-42F4-4BD2-8674-7E7E3A930E49}" type="presParOf" srcId="{3CE4C299-E91B-44D1-B112-CA9F8A31126C}" destId="{B6D92AAF-A958-4968-B747-FD3F6C1A612C}" srcOrd="0" destOrd="0" presId="urn:microsoft.com/office/officeart/2005/8/layout/hierarchy1"/>
    <dgm:cxn modelId="{80702F36-CA24-4B98-990B-BF7701937A40}" type="presParOf" srcId="{3CE4C299-E91B-44D1-B112-CA9F8A31126C}" destId="{C6FC5F79-43B5-4B7C-AD05-26CA58843B65}" srcOrd="1" destOrd="0" presId="urn:microsoft.com/office/officeart/2005/8/layout/hierarchy1"/>
    <dgm:cxn modelId="{5EF6F257-0231-4081-94AB-BFCDE0F75C5A}" type="presParOf" srcId="{70394A93-55AA-4958-9656-7A8BB0A01A02}" destId="{86B8B270-4C4A-44BF-918E-06420D364827}" srcOrd="1" destOrd="0" presId="urn:microsoft.com/office/officeart/2005/8/layout/hierarchy1"/>
    <dgm:cxn modelId="{DE996924-BD9F-413C-8A64-B30EA81E5302}" type="presParOf" srcId="{72D82754-8A64-427B-B94F-DAF349B6BD03}" destId="{15D9B4C5-875D-4695-87A0-FC919F99866B}" srcOrd="2" destOrd="0" presId="urn:microsoft.com/office/officeart/2005/8/layout/hierarchy1"/>
    <dgm:cxn modelId="{DC55B3C9-78C2-4C95-AC88-FD0E5BC9472F}" type="presParOf" srcId="{72D82754-8A64-427B-B94F-DAF349B6BD03}" destId="{EAB56A22-1730-456C-95E7-1CCF8021AE52}" srcOrd="3" destOrd="0" presId="urn:microsoft.com/office/officeart/2005/8/layout/hierarchy1"/>
    <dgm:cxn modelId="{0D6AFC33-C692-4541-8A23-D49F0EBD7341}" type="presParOf" srcId="{EAB56A22-1730-456C-95E7-1CCF8021AE52}" destId="{06C2CE73-09BE-475A-AD35-BCC96D25EACF}" srcOrd="0" destOrd="0" presId="urn:microsoft.com/office/officeart/2005/8/layout/hierarchy1"/>
    <dgm:cxn modelId="{8D8F9EEE-D602-4BEE-86DB-F403CF92DCB0}" type="presParOf" srcId="{06C2CE73-09BE-475A-AD35-BCC96D25EACF}" destId="{9CF87C66-AF8A-4490-93E0-2D3A946B1D11}" srcOrd="0" destOrd="0" presId="urn:microsoft.com/office/officeart/2005/8/layout/hierarchy1"/>
    <dgm:cxn modelId="{470131AE-5DC5-48B8-B587-9323001AA517}" type="presParOf" srcId="{06C2CE73-09BE-475A-AD35-BCC96D25EACF}" destId="{08B119D1-DEEB-49E4-B2CC-C9650DAAD98C}" srcOrd="1" destOrd="0" presId="urn:microsoft.com/office/officeart/2005/8/layout/hierarchy1"/>
    <dgm:cxn modelId="{BB408E95-55B9-40EF-B2ED-A150B5E71CF4}" type="presParOf" srcId="{EAB56A22-1730-456C-95E7-1CCF8021AE52}" destId="{62FE2257-4A5E-4423-92FC-E21EF6BD41C4}" srcOrd="1" destOrd="0" presId="urn:microsoft.com/office/officeart/2005/8/layout/hierarchy1"/>
    <dgm:cxn modelId="{E3E64BBD-3026-4A9F-9B04-1724C45D7019}" type="presParOf" srcId="{62FE2257-4A5E-4423-92FC-E21EF6BD41C4}" destId="{5ED407BE-86A7-4368-8785-8359BD724AB1}" srcOrd="0" destOrd="0" presId="urn:microsoft.com/office/officeart/2005/8/layout/hierarchy1"/>
    <dgm:cxn modelId="{749A11C5-44FE-4CFB-864B-B522224DC332}" type="presParOf" srcId="{62FE2257-4A5E-4423-92FC-E21EF6BD41C4}" destId="{7281C469-53B9-432E-A5E6-AE6E78D8F60F}" srcOrd="1" destOrd="0" presId="urn:microsoft.com/office/officeart/2005/8/layout/hierarchy1"/>
    <dgm:cxn modelId="{755518BB-1021-46E6-A8F2-4AA36969BB73}" type="presParOf" srcId="{7281C469-53B9-432E-A5E6-AE6E78D8F60F}" destId="{65B85715-C496-4347-A445-FADD960ED1C1}" srcOrd="0" destOrd="0" presId="urn:microsoft.com/office/officeart/2005/8/layout/hierarchy1"/>
    <dgm:cxn modelId="{BAD12BE3-24F1-4856-BE48-7619E460A115}" type="presParOf" srcId="{65B85715-C496-4347-A445-FADD960ED1C1}" destId="{C540615E-A91F-4047-915A-1D299B41A97B}" srcOrd="0" destOrd="0" presId="urn:microsoft.com/office/officeart/2005/8/layout/hierarchy1"/>
    <dgm:cxn modelId="{4B9D236B-6431-4F42-9076-843AF42638E7}" type="presParOf" srcId="{65B85715-C496-4347-A445-FADD960ED1C1}" destId="{00228D84-20A5-4E01-BB06-D0D2656E1ED5}" srcOrd="1" destOrd="0" presId="urn:microsoft.com/office/officeart/2005/8/layout/hierarchy1"/>
    <dgm:cxn modelId="{D81A147D-8F3D-424E-8292-9BE4A82AE8D3}" type="presParOf" srcId="{7281C469-53B9-432E-A5E6-AE6E78D8F60F}" destId="{139FCB95-36C3-4A49-8C5F-E13E21822C1B}" srcOrd="1" destOrd="0" presId="urn:microsoft.com/office/officeart/2005/8/layout/hierarchy1"/>
    <dgm:cxn modelId="{EC99FDB4-52D8-49DA-89A2-118EF907DBBD}" type="presParOf" srcId="{62FE2257-4A5E-4423-92FC-E21EF6BD41C4}" destId="{C56C6ECF-E9C5-43C2-98B5-DC927353D6E8}" srcOrd="2" destOrd="0" presId="urn:microsoft.com/office/officeart/2005/8/layout/hierarchy1"/>
    <dgm:cxn modelId="{1B8482F6-9B19-4FFA-AACB-D9A2D2BAD25C}" type="presParOf" srcId="{62FE2257-4A5E-4423-92FC-E21EF6BD41C4}" destId="{B487B138-6A17-4612-962E-B72D85427471}" srcOrd="3" destOrd="0" presId="urn:microsoft.com/office/officeart/2005/8/layout/hierarchy1"/>
    <dgm:cxn modelId="{73A219A9-7C43-4387-BACA-D60D826FFE78}" type="presParOf" srcId="{B487B138-6A17-4612-962E-B72D85427471}" destId="{427A1C42-C360-4F4D-9F9D-363182AF0409}" srcOrd="0" destOrd="0" presId="urn:microsoft.com/office/officeart/2005/8/layout/hierarchy1"/>
    <dgm:cxn modelId="{99DCBDB0-1C19-4D9A-B8A1-D159DEB6FB61}" type="presParOf" srcId="{427A1C42-C360-4F4D-9F9D-363182AF0409}" destId="{E1818B7C-8390-42AE-8BE3-C68A5040B647}" srcOrd="0" destOrd="0" presId="urn:microsoft.com/office/officeart/2005/8/layout/hierarchy1"/>
    <dgm:cxn modelId="{EC5E9D33-879B-40F5-ACE2-72009718E3AD}" type="presParOf" srcId="{427A1C42-C360-4F4D-9F9D-363182AF0409}" destId="{D478DF04-8626-4FDB-9367-7B03A63D3C07}" srcOrd="1" destOrd="0" presId="urn:microsoft.com/office/officeart/2005/8/layout/hierarchy1"/>
    <dgm:cxn modelId="{A9BA33C6-4CD4-47E4-8BB5-084185BDB320}" type="presParOf" srcId="{B487B138-6A17-4612-962E-B72D85427471}" destId="{447402D4-DCC8-47CA-9BE6-0A3EF0824433}" srcOrd="1" destOrd="0" presId="urn:microsoft.com/office/officeart/2005/8/layout/hierarchy1"/>
  </dgm:cxnLst>
  <dgm:bg>
    <a:solidFill>
      <a:srgbClr val="FFE0A3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03A21-9F6C-444B-ADBB-B3F0D2EFF8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6084D-3DA7-4E57-92C3-84064CE0EEBF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Intra</a:t>
          </a:r>
          <a:r>
            <a:rPr lang="en-US" sz="2800" dirty="0" smtClean="0"/>
            <a:t>-(strong)</a:t>
          </a:r>
          <a:endParaRPr lang="en-US" sz="2800" dirty="0"/>
        </a:p>
      </dgm:t>
    </dgm:pt>
    <dgm:pt modelId="{FD3BEC0E-767E-4171-A097-6E5638A7B2C0}" type="parTrans" cxnId="{3814CA13-CCD9-4642-AAAD-124BD5518A37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7D56D244-3A18-4D70-8B1C-A28116DFCF1A}" type="sibTrans" cxnId="{3814CA13-CCD9-4642-AAAD-124BD5518A37}">
      <dgm:prSet/>
      <dgm:spPr/>
      <dgm:t>
        <a:bodyPr/>
        <a:lstStyle/>
        <a:p>
          <a:endParaRPr lang="en-US"/>
        </a:p>
      </dgm:t>
    </dgm:pt>
    <dgm:pt modelId="{038E6D11-9A53-48C3-AAE7-82C147365A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Ionic</a:t>
          </a:r>
          <a:endParaRPr lang="en-US" sz="2800" dirty="0"/>
        </a:p>
      </dgm:t>
    </dgm:pt>
    <dgm:pt modelId="{C3C2F5E7-B0F0-4966-AAD3-1CAF3818A62E}" type="parTrans" cxnId="{C3DED235-F7ED-4698-A1C3-CAC0832578EC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F0E2649F-827E-48D8-A74E-22A52F34F53C}" type="sibTrans" cxnId="{C3DED235-F7ED-4698-A1C3-CAC0832578EC}">
      <dgm:prSet/>
      <dgm:spPr/>
      <dgm:t>
        <a:bodyPr/>
        <a:lstStyle/>
        <a:p>
          <a:endParaRPr lang="en-US"/>
        </a:p>
      </dgm:t>
    </dgm:pt>
    <dgm:pt modelId="{C1DC2508-0339-4A51-98C5-E98C12FDC29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Covalent</a:t>
          </a:r>
          <a:endParaRPr lang="en-US" sz="2800" dirty="0"/>
        </a:p>
      </dgm:t>
    </dgm:pt>
    <dgm:pt modelId="{91782CEA-E766-4DFF-BDCC-3D7FA9FC5863}" type="parTrans" cxnId="{51FC0BF0-5A21-4213-8000-13D72764EF1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3CA41D-CCC1-4681-B834-AD76599D94F1}" type="sibTrans" cxnId="{51FC0BF0-5A21-4213-8000-13D72764EF1E}">
      <dgm:prSet/>
      <dgm:spPr/>
      <dgm:t>
        <a:bodyPr/>
        <a:lstStyle/>
        <a:p>
          <a:endParaRPr lang="en-US"/>
        </a:p>
      </dgm:t>
    </dgm:pt>
    <dgm:pt modelId="{3D70AE79-90A1-45C0-B797-E5C46B3C8FC2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Polar</a:t>
          </a:r>
          <a:endParaRPr lang="en-US" sz="2800" dirty="0"/>
        </a:p>
      </dgm:t>
    </dgm:pt>
    <dgm:pt modelId="{1DD5CB5D-C219-4DE9-BCE3-73D80B24DDDD}" type="parTrans" cxnId="{20ED7584-618D-42B5-9C53-BE017120BDDF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D54265C0-EEA4-416C-A0D8-2C4DB436B17E}" type="sibTrans" cxnId="{20ED7584-618D-42B5-9C53-BE017120BDDF}">
      <dgm:prSet/>
      <dgm:spPr/>
      <dgm:t>
        <a:bodyPr/>
        <a:lstStyle/>
        <a:p>
          <a:endParaRPr lang="en-US"/>
        </a:p>
      </dgm:t>
    </dgm:pt>
    <dgm:pt modelId="{2C57B517-C7A1-4AD6-953F-ADA6AD7A13C3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Nonpolar</a:t>
          </a:r>
          <a:endParaRPr lang="en-US" sz="2800" dirty="0"/>
        </a:p>
      </dgm:t>
    </dgm:pt>
    <dgm:pt modelId="{F016951B-3751-44E6-B770-AAF07783FD4B}" type="parTrans" cxnId="{ED0FDE3A-A95F-42AE-BE2E-0E0B82FC942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2A7BFF0-BA5B-4E8D-A24C-51D4603E130F}" type="sibTrans" cxnId="{ED0FDE3A-A95F-42AE-BE2E-0E0B82FC9422}">
      <dgm:prSet/>
      <dgm:spPr/>
      <dgm:t>
        <a:bodyPr/>
        <a:lstStyle/>
        <a:p>
          <a:endParaRPr lang="en-US"/>
        </a:p>
      </dgm:t>
    </dgm:pt>
    <dgm:pt modelId="{BA08CFD0-68FB-45E6-8702-9256028AB59A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4000" b="1" u="sng" dirty="0" smtClean="0"/>
            <a:t>Bonding</a:t>
          </a:r>
          <a:endParaRPr lang="en-US" sz="4000" b="1" u="sng" dirty="0"/>
        </a:p>
      </dgm:t>
    </dgm:pt>
    <dgm:pt modelId="{94C0AB4F-DE08-4059-A5F2-4254A6F4A26C}" type="parTrans" cxnId="{F39A31FD-2C99-4A56-8B6B-C1D97C70E0DF}">
      <dgm:prSet/>
      <dgm:spPr/>
      <dgm:t>
        <a:bodyPr/>
        <a:lstStyle/>
        <a:p>
          <a:endParaRPr lang="en-US"/>
        </a:p>
      </dgm:t>
    </dgm:pt>
    <dgm:pt modelId="{1E53FBAA-EA96-430C-B37C-BFF762D081DF}" type="sibTrans" cxnId="{F39A31FD-2C99-4A56-8B6B-C1D97C70E0DF}">
      <dgm:prSet/>
      <dgm:spPr/>
      <dgm:t>
        <a:bodyPr/>
        <a:lstStyle/>
        <a:p>
          <a:endParaRPr lang="en-US"/>
        </a:p>
      </dgm:t>
    </dgm:pt>
    <dgm:pt modelId="{3C76175E-DE03-4625-8CD5-C7F9A14191AD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2800" dirty="0">
            <a:solidFill>
              <a:srgbClr val="0000CC"/>
            </a:solidFill>
          </a:endParaRPr>
        </a:p>
      </dgm:t>
    </dgm:pt>
    <dgm:pt modelId="{EF23B78D-F752-4750-B390-C311E3999E21}" type="parTrans" cxnId="{E92DD644-FAEA-4738-B6CE-5D56371AEAD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BADB70-5D77-4821-B7B8-FE96FCAFADA9}" type="sibTrans" cxnId="{E92DD644-FAEA-4738-B6CE-5D56371AEADD}">
      <dgm:prSet/>
      <dgm:spPr/>
      <dgm:t>
        <a:bodyPr/>
        <a:lstStyle/>
        <a:p>
          <a:endParaRPr lang="en-US"/>
        </a:p>
      </dgm:t>
    </dgm:pt>
    <dgm:pt modelId="{58839FAA-CEAD-42E0-BBF8-9E0B02D7D84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H-bonding</a:t>
          </a:r>
          <a:endParaRPr lang="en-US" dirty="0"/>
        </a:p>
      </dgm:t>
    </dgm:pt>
    <dgm:pt modelId="{EFADCC5A-D52C-40A4-8329-A6332EAFD1A9}" type="parTrans" cxnId="{26027222-D534-48DE-B50A-E12F83E2043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83BD645-FE31-4971-A5F5-27A48ED80A1E}" type="sibTrans" cxnId="{26027222-D534-48DE-B50A-E12F83E20432}">
      <dgm:prSet/>
      <dgm:spPr/>
      <dgm:t>
        <a:bodyPr/>
        <a:lstStyle/>
        <a:p>
          <a:endParaRPr lang="en-US"/>
        </a:p>
      </dgm:t>
    </dgm:pt>
    <dgm:pt modelId="{8BB18F19-832A-431E-AA3D-DF266E12D18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van </a:t>
          </a:r>
          <a:r>
            <a:rPr lang="en-US" dirty="0" err="1" smtClean="0"/>
            <a:t>der</a:t>
          </a:r>
          <a:r>
            <a:rPr lang="en-US" dirty="0" smtClean="0"/>
            <a:t> Waals forces</a:t>
          </a:r>
          <a:endParaRPr lang="en-US" dirty="0"/>
        </a:p>
      </dgm:t>
    </dgm:pt>
    <dgm:pt modelId="{E7A6CF29-1299-440E-81A5-3785C81E02AF}" type="parTrans" cxnId="{987119F6-473B-45CB-BFA5-F6AB6F7A3D2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DE762D8-1F0D-46D9-83BC-DF3984E0BE5C}" type="sibTrans" cxnId="{987119F6-473B-45CB-BFA5-F6AB6F7A3D2A}">
      <dgm:prSet/>
      <dgm:spPr/>
      <dgm:t>
        <a:bodyPr/>
        <a:lstStyle/>
        <a:p>
          <a:endParaRPr lang="en-US"/>
        </a:p>
      </dgm:t>
    </dgm:pt>
    <dgm:pt modelId="{45A91C1A-A794-4BE3-A2D0-C5AB91D0C538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dipole-dipole</a:t>
          </a:r>
          <a:endParaRPr lang="en-US" dirty="0"/>
        </a:p>
      </dgm:t>
    </dgm:pt>
    <dgm:pt modelId="{7708B891-6A5F-454A-A15E-6FE4F7172DC4}" type="parTrans" cxnId="{428C7E6E-1686-4CE4-9944-8F3EE8FA443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0B6C6807-D7A1-42A7-8FFE-97D948B6B28B}" type="sibTrans" cxnId="{428C7E6E-1686-4CE4-9944-8F3EE8FA4433}">
      <dgm:prSet/>
      <dgm:spPr/>
      <dgm:t>
        <a:bodyPr/>
        <a:lstStyle/>
        <a:p>
          <a:endParaRPr lang="en-US"/>
        </a:p>
      </dgm:t>
    </dgm:pt>
    <dgm:pt modelId="{CE475310-C4EB-46D8-A316-C39CE98106B6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dispersion forces</a:t>
          </a:r>
          <a:endParaRPr lang="en-US" dirty="0"/>
        </a:p>
      </dgm:t>
    </dgm:pt>
    <dgm:pt modelId="{95072DC5-6E82-4915-AE6F-571C333DF7FA}" type="parTrans" cxnId="{AB0CFC53-7C2F-43A8-A92C-217797BA227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251B6B30-E390-49CF-943D-FFD65B7C9452}" type="sibTrans" cxnId="{AB0CFC53-7C2F-43A8-A92C-217797BA227D}">
      <dgm:prSet/>
      <dgm:spPr/>
      <dgm:t>
        <a:bodyPr/>
        <a:lstStyle/>
        <a:p>
          <a:endParaRPr lang="en-US"/>
        </a:p>
      </dgm:t>
    </dgm:pt>
    <dgm:pt modelId="{8AF31873-DDC7-442A-8FA5-0D2686728801}" type="pres">
      <dgm:prSet presAssocID="{AA803A21-9F6C-444B-ADBB-B3F0D2EFF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04D78B-2644-40CD-A57D-3E1B2384A8BF}" type="pres">
      <dgm:prSet presAssocID="{BA08CFD0-68FB-45E6-8702-9256028AB59A}" presName="hierRoot1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FAA4BD5-4475-4979-93BA-3BE1EC883208}" type="pres">
      <dgm:prSet presAssocID="{BA08CFD0-68FB-45E6-8702-9256028AB59A}" presName="composite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36F9A9A-ED2B-416E-AA33-1F06C6CA7FA8}" type="pres">
      <dgm:prSet presAssocID="{BA08CFD0-68FB-45E6-8702-9256028AB59A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5AC1271-D451-4B97-9028-8E847307BD37}" type="pres">
      <dgm:prSet presAssocID="{BA08CFD0-68FB-45E6-8702-9256028AB59A}" presName="text" presStyleLbl="fgAcc0" presStyleIdx="0" presStyleCnt="1" custScaleX="148859" custLinFactNeighborX="14051" custLinFactNeighborY="-29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1355C-594A-4955-862A-FB6DAED38C7D}" type="pres">
      <dgm:prSet presAssocID="{BA08CFD0-68FB-45E6-8702-9256028AB59A}" presName="hierChild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64334CD-DF61-466C-AB88-D746D3CB947E}" type="pres">
      <dgm:prSet presAssocID="{FD3BEC0E-767E-4171-A097-6E5638A7B2C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8F4520B-4104-4FB3-B369-03BEE58D0B9E}" type="pres">
      <dgm:prSet presAssocID="{7A66084D-3DA7-4E57-92C3-84064CE0EEBF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27855F1-0EAA-4250-B07F-42764828115C}" type="pres">
      <dgm:prSet presAssocID="{7A66084D-3DA7-4E57-92C3-84064CE0EEBF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2DA469A0-88AE-457A-91E3-D8083DE4A77B}" type="pres">
      <dgm:prSet presAssocID="{7A66084D-3DA7-4E57-92C3-84064CE0EEBF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ADBBEEC-1F77-40F8-A2BA-7FB226487F89}" type="pres">
      <dgm:prSet presAssocID="{7A66084D-3DA7-4E57-92C3-84064CE0EEBF}" presName="text2" presStyleLbl="fgAcc2" presStyleIdx="0" presStyleCnt="2" custScaleX="114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458C4-6D4E-45E7-B211-481BA17A84C4}" type="pres">
      <dgm:prSet presAssocID="{7A66084D-3DA7-4E57-92C3-84064CE0EEBF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7912E37-5B81-4DF2-A90D-26EEDAB7AD78}" type="pres">
      <dgm:prSet presAssocID="{C3C2F5E7-B0F0-4966-AAD3-1CAF3818A62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015B899-0208-46C2-8CF3-6A0379CCBB4D}" type="pres">
      <dgm:prSet presAssocID="{038E6D11-9A53-48C3-AAE7-82C147365A32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4BA3715-A8B8-41AE-B291-EAC24FFB9529}" type="pres">
      <dgm:prSet presAssocID="{038E6D11-9A53-48C3-AAE7-82C147365A32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A39C7E71-3FCB-45F3-B86E-B02EB2664349}" type="pres">
      <dgm:prSet presAssocID="{038E6D11-9A53-48C3-AAE7-82C147365A32}" presName="background3" presStyleLbl="node3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4F68E55-8E28-4EE5-9454-DFBA688B996D}" type="pres">
      <dgm:prSet presAssocID="{038E6D11-9A53-48C3-AAE7-82C147365A3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71AA4-6CD3-4B12-BA2D-131926F7DC2A}" type="pres">
      <dgm:prSet presAssocID="{038E6D11-9A53-48C3-AAE7-82C147365A32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5CF21E-9EAA-455D-AD64-CE2C253C132B}" type="pres">
      <dgm:prSet presAssocID="{91782CEA-E766-4DFF-BDCC-3D7FA9FC586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4842319-5F0B-48AB-8769-AAE5B0621977}" type="pres">
      <dgm:prSet presAssocID="{C1DC2508-0339-4A51-98C5-E98C12FDC291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46BD8AC-7336-4345-B911-F598117E1E46}" type="pres">
      <dgm:prSet presAssocID="{C1DC2508-0339-4A51-98C5-E98C12FDC291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D764439-9493-4109-9827-C7F06631630D}" type="pres">
      <dgm:prSet presAssocID="{C1DC2508-0339-4A51-98C5-E98C12FDC291}" presName="background3" presStyleLbl="node3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2037AB8-62DA-4E2D-B12D-C9A4D79956FD}" type="pres">
      <dgm:prSet presAssocID="{C1DC2508-0339-4A51-98C5-E98C12FDC29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0B293-A0C0-4D6F-8224-70410BE34C6B}" type="pres">
      <dgm:prSet presAssocID="{C1DC2508-0339-4A51-98C5-E98C12FDC291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A9FF392-A447-48F8-9F28-901228A300A6}" type="pres">
      <dgm:prSet presAssocID="{1DD5CB5D-C219-4DE9-BCE3-73D80B24DDDD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58DEF5B-9BA9-455D-B367-7523DC133DC7}" type="pres">
      <dgm:prSet presAssocID="{3D70AE79-90A1-45C0-B797-E5C46B3C8FC2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03439D3-14F4-4EF4-A6A7-40BD79EF8886}" type="pres">
      <dgm:prSet presAssocID="{3D70AE79-90A1-45C0-B797-E5C46B3C8FC2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C729A25-95C1-4529-9E8A-5E8D1A968CDA}" type="pres">
      <dgm:prSet presAssocID="{3D70AE79-90A1-45C0-B797-E5C46B3C8FC2}" presName="background4" presStyleLbl="node4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60DF105-0355-4CE7-B478-42C9127735A4}" type="pres">
      <dgm:prSet presAssocID="{3D70AE79-90A1-45C0-B797-E5C46B3C8FC2}" presName="text4" presStyleLbl="fgAcc4" presStyleIdx="0" presStyleCnt="4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E61F9-5422-4887-90CE-B98A31545E73}" type="pres">
      <dgm:prSet presAssocID="{3D70AE79-90A1-45C0-B797-E5C46B3C8FC2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CF09E13-5265-4507-B3C5-25692179467C}" type="pres">
      <dgm:prSet presAssocID="{F016951B-3751-44E6-B770-AAF07783FD4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CB07CA6B-7099-42B1-86F4-CDA7BCC95F5C}" type="pres">
      <dgm:prSet presAssocID="{2C57B517-C7A1-4AD6-953F-ADA6AD7A13C3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B6F7B3F-CA15-43FD-9A6D-F17AB7C6EC83}" type="pres">
      <dgm:prSet presAssocID="{2C57B517-C7A1-4AD6-953F-ADA6AD7A13C3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FA3438B-6579-4199-A885-CFDEF75A332C}" type="pres">
      <dgm:prSet presAssocID="{2C57B517-C7A1-4AD6-953F-ADA6AD7A13C3}" presName="background4" presStyleLbl="node4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859EC4F3-A9C6-4319-A342-E892888945B4}" type="pres">
      <dgm:prSet presAssocID="{2C57B517-C7A1-4AD6-953F-ADA6AD7A13C3}" presName="text4" presStyleLbl="fgAcc4" presStyleIdx="1" presStyleCnt="4" custScaleX="104916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28439-73FE-49B1-AAFD-2DC11CAFD8CC}" type="pres">
      <dgm:prSet presAssocID="{2C57B517-C7A1-4AD6-953F-ADA6AD7A13C3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B306B4E-3619-486F-9097-8E21C30AD9E5}" type="pres">
      <dgm:prSet presAssocID="{EF23B78D-F752-4750-B390-C311E3999E2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D98862B-1DCB-49A5-A8BD-560C39F162CF}" type="pres">
      <dgm:prSet presAssocID="{3C76175E-DE03-4625-8CD5-C7F9A14191AD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1AC540-0E1B-4EEE-828A-16E12D6F375C}" type="pres">
      <dgm:prSet presAssocID="{3C76175E-DE03-4625-8CD5-C7F9A14191AD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36E13FA-1E46-49A8-85E5-D3EA23283496}" type="pres">
      <dgm:prSet presAssocID="{3C76175E-DE03-4625-8CD5-C7F9A14191AD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0FF4972-D8B0-47F9-9C40-80E05311B9BE}" type="pres">
      <dgm:prSet presAssocID="{3C76175E-DE03-4625-8CD5-C7F9A14191AD}" presName="text2" presStyleLbl="fgAcc2" presStyleIdx="1" presStyleCnt="2" custScaleX="114701" custLinFactNeighborX="67242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82754-8A64-427B-B94F-DAF349B6BD03}" type="pres">
      <dgm:prSet presAssocID="{3C76175E-DE03-4625-8CD5-C7F9A14191AD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B2AAF15-6BBE-452B-9A83-C7D0307AC902}" type="pres">
      <dgm:prSet presAssocID="{EFADCC5A-D52C-40A4-8329-A6332EAFD1A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0394A93-55AA-4958-9656-7A8BB0A01A02}" type="pres">
      <dgm:prSet presAssocID="{58839FAA-CEAD-42E0-BBF8-9E0B02D7D84A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3CE4C299-E91B-44D1-B112-CA9F8A31126C}" type="pres">
      <dgm:prSet presAssocID="{58839FAA-CEAD-42E0-BBF8-9E0B02D7D84A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B6D92AAF-A958-4968-B747-FD3F6C1A612C}" type="pres">
      <dgm:prSet presAssocID="{58839FAA-CEAD-42E0-BBF8-9E0B02D7D84A}" presName="background3" presStyleLbl="node3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6FC5F79-43B5-4B7C-AD05-26CA58843B65}" type="pres">
      <dgm:prSet presAssocID="{58839FAA-CEAD-42E0-BBF8-9E0B02D7D84A}" presName="text3" presStyleLbl="fgAcc3" presStyleIdx="2" presStyleCnt="4" custLinFactNeighborX="25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8B270-4C4A-44BF-918E-06420D364827}" type="pres">
      <dgm:prSet presAssocID="{58839FAA-CEAD-42E0-BBF8-9E0B02D7D84A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5D9B4C5-875D-4695-87A0-FC919F99866B}" type="pres">
      <dgm:prSet presAssocID="{E7A6CF29-1299-440E-81A5-3785C81E02A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AB56A22-1730-456C-95E7-1CCF8021AE52}" type="pres">
      <dgm:prSet presAssocID="{8BB18F19-832A-431E-AA3D-DF266E12D183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6C2CE73-09BE-475A-AD35-BCC96D25EACF}" type="pres">
      <dgm:prSet presAssocID="{8BB18F19-832A-431E-AA3D-DF266E12D183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CF87C66-AF8A-4490-93E0-2D3A946B1D11}" type="pres">
      <dgm:prSet presAssocID="{8BB18F19-832A-431E-AA3D-DF266E12D183}" presName="background3" presStyleLbl="node3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8B119D1-DEEB-49E4-B2CC-C9650DAAD98C}" type="pres">
      <dgm:prSet presAssocID="{8BB18F19-832A-431E-AA3D-DF266E12D183}" presName="text3" presStyleLbl="fgAcc3" presStyleIdx="3" presStyleCnt="4" custLinFactNeighborX="52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E2257-4A5E-4423-92FC-E21EF6BD41C4}" type="pres">
      <dgm:prSet presAssocID="{8BB18F19-832A-431E-AA3D-DF266E12D183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ED407BE-86A7-4368-8785-8359BD724AB1}" type="pres">
      <dgm:prSet presAssocID="{7708B891-6A5F-454A-A15E-6FE4F7172DC4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281C469-53B9-432E-A5E6-AE6E78D8F60F}" type="pres">
      <dgm:prSet presAssocID="{45A91C1A-A794-4BE3-A2D0-C5AB91D0C538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5B85715-C496-4347-A445-FADD960ED1C1}" type="pres">
      <dgm:prSet presAssocID="{45A91C1A-A794-4BE3-A2D0-C5AB91D0C538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40615E-A91F-4047-915A-1D299B41A97B}" type="pres">
      <dgm:prSet presAssocID="{45A91C1A-A794-4BE3-A2D0-C5AB91D0C538}" presName="background4" presStyleLbl="node4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0228D84-20A5-4E01-BB06-D0D2656E1ED5}" type="pres">
      <dgm:prSet presAssocID="{45A91C1A-A794-4BE3-A2D0-C5AB91D0C538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FCB95-36C3-4A49-8C5F-E13E21822C1B}" type="pres">
      <dgm:prSet presAssocID="{45A91C1A-A794-4BE3-A2D0-C5AB91D0C538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6C6ECF-E9C5-43C2-98B5-DC927353D6E8}" type="pres">
      <dgm:prSet presAssocID="{95072DC5-6E82-4915-AE6F-571C333DF7FA}" presName="Name23" presStyleLbl="parChTrans1D4" presStyleIdx="3" presStyleCnt="4"/>
      <dgm:spPr/>
      <dgm:t>
        <a:bodyPr/>
        <a:lstStyle/>
        <a:p>
          <a:endParaRPr lang="en-US"/>
        </a:p>
      </dgm:t>
    </dgm:pt>
    <dgm:pt modelId="{B487B138-6A17-4612-962E-B72D85427471}" type="pres">
      <dgm:prSet presAssocID="{CE475310-C4EB-46D8-A316-C39CE98106B6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27A1C42-C360-4F4D-9F9D-363182AF0409}" type="pres">
      <dgm:prSet presAssocID="{CE475310-C4EB-46D8-A316-C39CE98106B6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1818B7C-8390-42AE-8BE3-C68A5040B647}" type="pres">
      <dgm:prSet presAssocID="{CE475310-C4EB-46D8-A316-C39CE98106B6}" presName="background4" presStyleLbl="node4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D478DF04-8626-4FDB-9367-7B03A63D3C07}" type="pres">
      <dgm:prSet presAssocID="{CE475310-C4EB-46D8-A316-C39CE98106B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402D4-DCC8-47CA-9BE6-0A3EF0824433}" type="pres">
      <dgm:prSet presAssocID="{CE475310-C4EB-46D8-A316-C39CE98106B6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</dgm:ptLst>
  <dgm:cxnLst>
    <dgm:cxn modelId="{D895362E-E135-4A66-9B8A-30E882E03502}" type="presOf" srcId="{7708B891-6A5F-454A-A15E-6FE4F7172DC4}" destId="{5ED407BE-86A7-4368-8785-8359BD724AB1}" srcOrd="0" destOrd="0" presId="urn:microsoft.com/office/officeart/2005/8/layout/hierarchy1"/>
    <dgm:cxn modelId="{904AA63F-0F15-45E8-80F9-59C5E52257EB}" type="presOf" srcId="{AA803A21-9F6C-444B-ADBB-B3F0D2EFF855}" destId="{8AF31873-DDC7-442A-8FA5-0D2686728801}" srcOrd="0" destOrd="0" presId="urn:microsoft.com/office/officeart/2005/8/layout/hierarchy1"/>
    <dgm:cxn modelId="{51FC0BF0-5A21-4213-8000-13D72764EF1E}" srcId="{7A66084D-3DA7-4E57-92C3-84064CE0EEBF}" destId="{C1DC2508-0339-4A51-98C5-E98C12FDC291}" srcOrd="1" destOrd="0" parTransId="{91782CEA-E766-4DFF-BDCC-3D7FA9FC5863}" sibTransId="{BF3CA41D-CCC1-4681-B834-AD76599D94F1}"/>
    <dgm:cxn modelId="{26027222-D534-48DE-B50A-E12F83E20432}" srcId="{3C76175E-DE03-4625-8CD5-C7F9A14191AD}" destId="{58839FAA-CEAD-42E0-BBF8-9E0B02D7D84A}" srcOrd="0" destOrd="0" parTransId="{EFADCC5A-D52C-40A4-8329-A6332EAFD1A9}" sibTransId="{E83BD645-FE31-4971-A5F5-27A48ED80A1E}"/>
    <dgm:cxn modelId="{7CE40381-056E-4FE0-AB70-657A602DE991}" type="presOf" srcId="{1DD5CB5D-C219-4DE9-BCE3-73D80B24DDDD}" destId="{4A9FF392-A447-48F8-9F28-901228A300A6}" srcOrd="0" destOrd="0" presId="urn:microsoft.com/office/officeart/2005/8/layout/hierarchy1"/>
    <dgm:cxn modelId="{BE097040-0B8B-48EF-9171-16D35A22A02D}" type="presOf" srcId="{95072DC5-6E82-4915-AE6F-571C333DF7FA}" destId="{C56C6ECF-E9C5-43C2-98B5-DC927353D6E8}" srcOrd="0" destOrd="0" presId="urn:microsoft.com/office/officeart/2005/8/layout/hierarchy1"/>
    <dgm:cxn modelId="{ED0FDE3A-A95F-42AE-BE2E-0E0B82FC9422}" srcId="{C1DC2508-0339-4A51-98C5-E98C12FDC291}" destId="{2C57B517-C7A1-4AD6-953F-ADA6AD7A13C3}" srcOrd="1" destOrd="0" parTransId="{F016951B-3751-44E6-B770-AAF07783FD4B}" sibTransId="{E2A7BFF0-BA5B-4E8D-A24C-51D4603E130F}"/>
    <dgm:cxn modelId="{19FF998A-C5C5-42DE-A9B8-AA8C59573DBF}" type="presOf" srcId="{BA08CFD0-68FB-45E6-8702-9256028AB59A}" destId="{B5AC1271-D451-4B97-9028-8E847307BD37}" srcOrd="0" destOrd="0" presId="urn:microsoft.com/office/officeart/2005/8/layout/hierarchy1"/>
    <dgm:cxn modelId="{C3DED235-F7ED-4698-A1C3-CAC0832578EC}" srcId="{7A66084D-3DA7-4E57-92C3-84064CE0EEBF}" destId="{038E6D11-9A53-48C3-AAE7-82C147365A32}" srcOrd="0" destOrd="0" parTransId="{C3C2F5E7-B0F0-4966-AAD3-1CAF3818A62E}" sibTransId="{F0E2649F-827E-48D8-A74E-22A52F34F53C}"/>
    <dgm:cxn modelId="{2BA55202-4F0C-4393-ADB4-653BCA03712F}" type="presOf" srcId="{3C76175E-DE03-4625-8CD5-C7F9A14191AD}" destId="{C0FF4972-D8B0-47F9-9C40-80E05311B9BE}" srcOrd="0" destOrd="0" presId="urn:microsoft.com/office/officeart/2005/8/layout/hierarchy1"/>
    <dgm:cxn modelId="{32B4CF61-BD84-4E99-AA55-4031F3ED1364}" type="presOf" srcId="{7A66084D-3DA7-4E57-92C3-84064CE0EEBF}" destId="{5ADBBEEC-1F77-40F8-A2BA-7FB226487F89}" srcOrd="0" destOrd="0" presId="urn:microsoft.com/office/officeart/2005/8/layout/hierarchy1"/>
    <dgm:cxn modelId="{3194BAFE-9EB5-4045-A7CF-430ED294C71B}" type="presOf" srcId="{E7A6CF29-1299-440E-81A5-3785C81E02AF}" destId="{15D9B4C5-875D-4695-87A0-FC919F99866B}" srcOrd="0" destOrd="0" presId="urn:microsoft.com/office/officeart/2005/8/layout/hierarchy1"/>
    <dgm:cxn modelId="{428C7E6E-1686-4CE4-9944-8F3EE8FA4433}" srcId="{8BB18F19-832A-431E-AA3D-DF266E12D183}" destId="{45A91C1A-A794-4BE3-A2D0-C5AB91D0C538}" srcOrd="0" destOrd="0" parTransId="{7708B891-6A5F-454A-A15E-6FE4F7172DC4}" sibTransId="{0B6C6807-D7A1-42A7-8FFE-97D948B6B28B}"/>
    <dgm:cxn modelId="{E92DD644-FAEA-4738-B6CE-5D56371AEADD}" srcId="{BA08CFD0-68FB-45E6-8702-9256028AB59A}" destId="{3C76175E-DE03-4625-8CD5-C7F9A14191AD}" srcOrd="1" destOrd="0" parTransId="{EF23B78D-F752-4750-B390-C311E3999E21}" sibTransId="{BFBADB70-5D77-4821-B7B8-FE96FCAFADA9}"/>
    <dgm:cxn modelId="{987119F6-473B-45CB-BFA5-F6AB6F7A3D2A}" srcId="{3C76175E-DE03-4625-8CD5-C7F9A14191AD}" destId="{8BB18F19-832A-431E-AA3D-DF266E12D183}" srcOrd="1" destOrd="0" parTransId="{E7A6CF29-1299-440E-81A5-3785C81E02AF}" sibTransId="{EDE762D8-1F0D-46D9-83BC-DF3984E0BE5C}"/>
    <dgm:cxn modelId="{0F96C920-85B6-4053-8FC1-700E761EB715}" type="presOf" srcId="{C3C2F5E7-B0F0-4966-AAD3-1CAF3818A62E}" destId="{C7912E37-5B81-4DF2-A90D-26EEDAB7AD78}" srcOrd="0" destOrd="0" presId="urn:microsoft.com/office/officeart/2005/8/layout/hierarchy1"/>
    <dgm:cxn modelId="{FE679600-BDA1-444B-9168-BE65C5393981}" type="presOf" srcId="{038E6D11-9A53-48C3-AAE7-82C147365A32}" destId="{94F68E55-8E28-4EE5-9454-DFBA688B996D}" srcOrd="0" destOrd="0" presId="urn:microsoft.com/office/officeart/2005/8/layout/hierarchy1"/>
    <dgm:cxn modelId="{72419524-17FB-4E35-A2CB-78FD7C328D9C}" type="presOf" srcId="{91782CEA-E766-4DFF-BDCC-3D7FA9FC5863}" destId="{4B5CF21E-9EAA-455D-AD64-CE2C253C132B}" srcOrd="0" destOrd="0" presId="urn:microsoft.com/office/officeart/2005/8/layout/hierarchy1"/>
    <dgm:cxn modelId="{ACEB64DF-1579-46E8-A477-D303999F88F0}" type="presOf" srcId="{3D70AE79-90A1-45C0-B797-E5C46B3C8FC2}" destId="{B60DF105-0355-4CE7-B478-42C9127735A4}" srcOrd="0" destOrd="0" presId="urn:microsoft.com/office/officeart/2005/8/layout/hierarchy1"/>
    <dgm:cxn modelId="{2C5051BB-C293-4FFD-89E6-A4C4B6340F4F}" type="presOf" srcId="{2C57B517-C7A1-4AD6-953F-ADA6AD7A13C3}" destId="{859EC4F3-A9C6-4319-A342-E892888945B4}" srcOrd="0" destOrd="0" presId="urn:microsoft.com/office/officeart/2005/8/layout/hierarchy1"/>
    <dgm:cxn modelId="{AB0CFC53-7C2F-43A8-A92C-217797BA227D}" srcId="{8BB18F19-832A-431E-AA3D-DF266E12D183}" destId="{CE475310-C4EB-46D8-A316-C39CE98106B6}" srcOrd="1" destOrd="0" parTransId="{95072DC5-6E82-4915-AE6F-571C333DF7FA}" sibTransId="{251B6B30-E390-49CF-943D-FFD65B7C9452}"/>
    <dgm:cxn modelId="{3814CA13-CCD9-4642-AAAD-124BD5518A37}" srcId="{BA08CFD0-68FB-45E6-8702-9256028AB59A}" destId="{7A66084D-3DA7-4E57-92C3-84064CE0EEBF}" srcOrd="0" destOrd="0" parTransId="{FD3BEC0E-767E-4171-A097-6E5638A7B2C0}" sibTransId="{7D56D244-3A18-4D70-8B1C-A28116DFCF1A}"/>
    <dgm:cxn modelId="{24B3BC20-79BA-4692-9A53-916BFFD40C1A}" type="presOf" srcId="{FD3BEC0E-767E-4171-A097-6E5638A7B2C0}" destId="{764334CD-DF61-466C-AB88-D746D3CB947E}" srcOrd="0" destOrd="0" presId="urn:microsoft.com/office/officeart/2005/8/layout/hierarchy1"/>
    <dgm:cxn modelId="{6819C944-4AD0-4675-95F1-78359427AB40}" type="presOf" srcId="{CE475310-C4EB-46D8-A316-C39CE98106B6}" destId="{D478DF04-8626-4FDB-9367-7B03A63D3C07}" srcOrd="0" destOrd="0" presId="urn:microsoft.com/office/officeart/2005/8/layout/hierarchy1"/>
    <dgm:cxn modelId="{CEB10D1C-AC6F-4588-B193-3FA57BC0DA83}" type="presOf" srcId="{F016951B-3751-44E6-B770-AAF07783FD4B}" destId="{ECF09E13-5265-4507-B3C5-25692179467C}" srcOrd="0" destOrd="0" presId="urn:microsoft.com/office/officeart/2005/8/layout/hierarchy1"/>
    <dgm:cxn modelId="{F39A31FD-2C99-4A56-8B6B-C1D97C70E0DF}" srcId="{AA803A21-9F6C-444B-ADBB-B3F0D2EFF855}" destId="{BA08CFD0-68FB-45E6-8702-9256028AB59A}" srcOrd="0" destOrd="0" parTransId="{94C0AB4F-DE08-4059-A5F2-4254A6F4A26C}" sibTransId="{1E53FBAA-EA96-430C-B37C-BFF762D081DF}"/>
    <dgm:cxn modelId="{715ADF55-72A0-4D12-83B2-D3C19BA9736D}" type="presOf" srcId="{45A91C1A-A794-4BE3-A2D0-C5AB91D0C538}" destId="{00228D84-20A5-4E01-BB06-D0D2656E1ED5}" srcOrd="0" destOrd="0" presId="urn:microsoft.com/office/officeart/2005/8/layout/hierarchy1"/>
    <dgm:cxn modelId="{8DC6B05E-520F-4633-97CD-A7FA33C97162}" type="presOf" srcId="{EF23B78D-F752-4750-B390-C311E3999E21}" destId="{DB306B4E-3619-486F-9097-8E21C30AD9E5}" srcOrd="0" destOrd="0" presId="urn:microsoft.com/office/officeart/2005/8/layout/hierarchy1"/>
    <dgm:cxn modelId="{20ED7584-618D-42B5-9C53-BE017120BDDF}" srcId="{C1DC2508-0339-4A51-98C5-E98C12FDC291}" destId="{3D70AE79-90A1-45C0-B797-E5C46B3C8FC2}" srcOrd="0" destOrd="0" parTransId="{1DD5CB5D-C219-4DE9-BCE3-73D80B24DDDD}" sibTransId="{D54265C0-EEA4-416C-A0D8-2C4DB436B17E}"/>
    <dgm:cxn modelId="{16BC093E-2CFC-4358-B51D-DD0454424F7D}" type="presOf" srcId="{8BB18F19-832A-431E-AA3D-DF266E12D183}" destId="{08B119D1-DEEB-49E4-B2CC-C9650DAAD98C}" srcOrd="0" destOrd="0" presId="urn:microsoft.com/office/officeart/2005/8/layout/hierarchy1"/>
    <dgm:cxn modelId="{4E574A86-B137-439B-A92E-2632C5F86A90}" type="presOf" srcId="{58839FAA-CEAD-42E0-BBF8-9E0B02D7D84A}" destId="{C6FC5F79-43B5-4B7C-AD05-26CA58843B65}" srcOrd="0" destOrd="0" presId="urn:microsoft.com/office/officeart/2005/8/layout/hierarchy1"/>
    <dgm:cxn modelId="{B00C34A3-57C6-4598-B920-E136B81BA240}" type="presOf" srcId="{EFADCC5A-D52C-40A4-8329-A6332EAFD1A9}" destId="{1B2AAF15-6BBE-452B-9A83-C7D0307AC902}" srcOrd="0" destOrd="0" presId="urn:microsoft.com/office/officeart/2005/8/layout/hierarchy1"/>
    <dgm:cxn modelId="{756E4CDB-77BF-4A89-92DE-D625DC49E27D}" type="presOf" srcId="{C1DC2508-0339-4A51-98C5-E98C12FDC291}" destId="{52037AB8-62DA-4E2D-B12D-C9A4D79956FD}" srcOrd="0" destOrd="0" presId="urn:microsoft.com/office/officeart/2005/8/layout/hierarchy1"/>
    <dgm:cxn modelId="{AA994BD3-515A-496E-A9E1-5E9C52F803AD}" type="presParOf" srcId="{8AF31873-DDC7-442A-8FA5-0D2686728801}" destId="{9804D78B-2644-40CD-A57D-3E1B2384A8BF}" srcOrd="0" destOrd="0" presId="urn:microsoft.com/office/officeart/2005/8/layout/hierarchy1"/>
    <dgm:cxn modelId="{7F8CF714-B285-4A13-83DD-E6550CB53CC9}" type="presParOf" srcId="{9804D78B-2644-40CD-A57D-3E1B2384A8BF}" destId="{7FAA4BD5-4475-4979-93BA-3BE1EC883208}" srcOrd="0" destOrd="0" presId="urn:microsoft.com/office/officeart/2005/8/layout/hierarchy1"/>
    <dgm:cxn modelId="{335EB6FD-8575-4773-93E1-94E4109B116E}" type="presParOf" srcId="{7FAA4BD5-4475-4979-93BA-3BE1EC883208}" destId="{D36F9A9A-ED2B-416E-AA33-1F06C6CA7FA8}" srcOrd="0" destOrd="0" presId="urn:microsoft.com/office/officeart/2005/8/layout/hierarchy1"/>
    <dgm:cxn modelId="{E5A197C5-4B08-48E4-87B0-918E346B0C19}" type="presParOf" srcId="{7FAA4BD5-4475-4979-93BA-3BE1EC883208}" destId="{B5AC1271-D451-4B97-9028-8E847307BD37}" srcOrd="1" destOrd="0" presId="urn:microsoft.com/office/officeart/2005/8/layout/hierarchy1"/>
    <dgm:cxn modelId="{C25F0567-6BC7-483B-BF41-916939F4D233}" type="presParOf" srcId="{9804D78B-2644-40CD-A57D-3E1B2384A8BF}" destId="{22C1355C-594A-4955-862A-FB6DAED38C7D}" srcOrd="1" destOrd="0" presId="urn:microsoft.com/office/officeart/2005/8/layout/hierarchy1"/>
    <dgm:cxn modelId="{AC501292-1B90-459E-9A8B-03F4821EDC6B}" type="presParOf" srcId="{22C1355C-594A-4955-862A-FB6DAED38C7D}" destId="{764334CD-DF61-466C-AB88-D746D3CB947E}" srcOrd="0" destOrd="0" presId="urn:microsoft.com/office/officeart/2005/8/layout/hierarchy1"/>
    <dgm:cxn modelId="{7BDDF27F-6BFF-41E0-9C7A-0F5D8C2375C3}" type="presParOf" srcId="{22C1355C-594A-4955-862A-FB6DAED38C7D}" destId="{78F4520B-4104-4FB3-B369-03BEE58D0B9E}" srcOrd="1" destOrd="0" presId="urn:microsoft.com/office/officeart/2005/8/layout/hierarchy1"/>
    <dgm:cxn modelId="{3ADA029B-490E-4FDF-85B5-E39A15E66096}" type="presParOf" srcId="{78F4520B-4104-4FB3-B369-03BEE58D0B9E}" destId="{527855F1-0EAA-4250-B07F-42764828115C}" srcOrd="0" destOrd="0" presId="urn:microsoft.com/office/officeart/2005/8/layout/hierarchy1"/>
    <dgm:cxn modelId="{F8A13AB5-260E-473E-AFFD-697395778108}" type="presParOf" srcId="{527855F1-0EAA-4250-B07F-42764828115C}" destId="{2DA469A0-88AE-457A-91E3-D8083DE4A77B}" srcOrd="0" destOrd="0" presId="urn:microsoft.com/office/officeart/2005/8/layout/hierarchy1"/>
    <dgm:cxn modelId="{9DEE508F-D577-45BE-A53A-7F04B1DCDDCD}" type="presParOf" srcId="{527855F1-0EAA-4250-B07F-42764828115C}" destId="{5ADBBEEC-1F77-40F8-A2BA-7FB226487F89}" srcOrd="1" destOrd="0" presId="urn:microsoft.com/office/officeart/2005/8/layout/hierarchy1"/>
    <dgm:cxn modelId="{68467B19-736E-4F6D-8550-B3FA7B80350A}" type="presParOf" srcId="{78F4520B-4104-4FB3-B369-03BEE58D0B9E}" destId="{270458C4-6D4E-45E7-B211-481BA17A84C4}" srcOrd="1" destOrd="0" presId="urn:microsoft.com/office/officeart/2005/8/layout/hierarchy1"/>
    <dgm:cxn modelId="{CAF3FAD3-DA57-4BA9-B2D2-499770860677}" type="presParOf" srcId="{270458C4-6D4E-45E7-B211-481BA17A84C4}" destId="{C7912E37-5B81-4DF2-A90D-26EEDAB7AD78}" srcOrd="0" destOrd="0" presId="urn:microsoft.com/office/officeart/2005/8/layout/hierarchy1"/>
    <dgm:cxn modelId="{AF289FD3-1E21-4C15-8E3E-A992C9D0EA7C}" type="presParOf" srcId="{270458C4-6D4E-45E7-B211-481BA17A84C4}" destId="{4015B899-0208-46C2-8CF3-6A0379CCBB4D}" srcOrd="1" destOrd="0" presId="urn:microsoft.com/office/officeart/2005/8/layout/hierarchy1"/>
    <dgm:cxn modelId="{FD403B83-CE7B-4DAD-9E35-0AA306D8236F}" type="presParOf" srcId="{4015B899-0208-46C2-8CF3-6A0379CCBB4D}" destId="{F4BA3715-A8B8-41AE-B291-EAC24FFB9529}" srcOrd="0" destOrd="0" presId="urn:microsoft.com/office/officeart/2005/8/layout/hierarchy1"/>
    <dgm:cxn modelId="{9879F2B1-D629-40A7-A8F3-554DE1B4194C}" type="presParOf" srcId="{F4BA3715-A8B8-41AE-B291-EAC24FFB9529}" destId="{A39C7E71-3FCB-45F3-B86E-B02EB2664349}" srcOrd="0" destOrd="0" presId="urn:microsoft.com/office/officeart/2005/8/layout/hierarchy1"/>
    <dgm:cxn modelId="{359E912B-60EF-4A53-95F1-12F37D278598}" type="presParOf" srcId="{F4BA3715-A8B8-41AE-B291-EAC24FFB9529}" destId="{94F68E55-8E28-4EE5-9454-DFBA688B996D}" srcOrd="1" destOrd="0" presId="urn:microsoft.com/office/officeart/2005/8/layout/hierarchy1"/>
    <dgm:cxn modelId="{E8690CC7-B5CC-413A-9587-FCE0050C0B0C}" type="presParOf" srcId="{4015B899-0208-46C2-8CF3-6A0379CCBB4D}" destId="{18E71AA4-6CD3-4B12-BA2D-131926F7DC2A}" srcOrd="1" destOrd="0" presId="urn:microsoft.com/office/officeart/2005/8/layout/hierarchy1"/>
    <dgm:cxn modelId="{B08F77CC-FF09-4642-8102-D784197672D4}" type="presParOf" srcId="{270458C4-6D4E-45E7-B211-481BA17A84C4}" destId="{4B5CF21E-9EAA-455D-AD64-CE2C253C132B}" srcOrd="2" destOrd="0" presId="urn:microsoft.com/office/officeart/2005/8/layout/hierarchy1"/>
    <dgm:cxn modelId="{4F78B491-D275-49A0-8883-BB69B2179CCF}" type="presParOf" srcId="{270458C4-6D4E-45E7-B211-481BA17A84C4}" destId="{44842319-5F0B-48AB-8769-AAE5B0621977}" srcOrd="3" destOrd="0" presId="urn:microsoft.com/office/officeart/2005/8/layout/hierarchy1"/>
    <dgm:cxn modelId="{5A25A8FF-A8A7-4171-9FF7-A45F3C187EF5}" type="presParOf" srcId="{44842319-5F0B-48AB-8769-AAE5B0621977}" destId="{046BD8AC-7336-4345-B911-F598117E1E46}" srcOrd="0" destOrd="0" presId="urn:microsoft.com/office/officeart/2005/8/layout/hierarchy1"/>
    <dgm:cxn modelId="{A52BBE9D-7E58-4BC4-9E36-F0CA1AF2F044}" type="presParOf" srcId="{046BD8AC-7336-4345-B911-F598117E1E46}" destId="{FD764439-9493-4109-9827-C7F06631630D}" srcOrd="0" destOrd="0" presId="urn:microsoft.com/office/officeart/2005/8/layout/hierarchy1"/>
    <dgm:cxn modelId="{A53483CE-4558-417F-871C-F672BAC77A52}" type="presParOf" srcId="{046BD8AC-7336-4345-B911-F598117E1E46}" destId="{52037AB8-62DA-4E2D-B12D-C9A4D79956FD}" srcOrd="1" destOrd="0" presId="urn:microsoft.com/office/officeart/2005/8/layout/hierarchy1"/>
    <dgm:cxn modelId="{B377B66C-9DCB-4266-8C72-B50CDB5C5BD5}" type="presParOf" srcId="{44842319-5F0B-48AB-8769-AAE5B0621977}" destId="{CC30B293-A0C0-4D6F-8224-70410BE34C6B}" srcOrd="1" destOrd="0" presId="urn:microsoft.com/office/officeart/2005/8/layout/hierarchy1"/>
    <dgm:cxn modelId="{9D418F11-3D0A-4066-8A56-93D4ABE97665}" type="presParOf" srcId="{CC30B293-A0C0-4D6F-8224-70410BE34C6B}" destId="{4A9FF392-A447-48F8-9F28-901228A300A6}" srcOrd="0" destOrd="0" presId="urn:microsoft.com/office/officeart/2005/8/layout/hierarchy1"/>
    <dgm:cxn modelId="{8B3C0217-A1E7-448C-ACBD-D50CAD54FFDB}" type="presParOf" srcId="{CC30B293-A0C0-4D6F-8224-70410BE34C6B}" destId="{758DEF5B-9BA9-455D-B367-7523DC133DC7}" srcOrd="1" destOrd="0" presId="urn:microsoft.com/office/officeart/2005/8/layout/hierarchy1"/>
    <dgm:cxn modelId="{5D5C0FB3-B298-4582-9F92-811155575CD6}" type="presParOf" srcId="{758DEF5B-9BA9-455D-B367-7523DC133DC7}" destId="{603439D3-14F4-4EF4-A6A7-40BD79EF8886}" srcOrd="0" destOrd="0" presId="urn:microsoft.com/office/officeart/2005/8/layout/hierarchy1"/>
    <dgm:cxn modelId="{896D4EAE-C36C-41C5-A18B-754D4E104F87}" type="presParOf" srcId="{603439D3-14F4-4EF4-A6A7-40BD79EF8886}" destId="{6C729A25-95C1-4529-9E8A-5E8D1A968CDA}" srcOrd="0" destOrd="0" presId="urn:microsoft.com/office/officeart/2005/8/layout/hierarchy1"/>
    <dgm:cxn modelId="{15DEE8B9-EC56-49C5-8688-01C2BC320226}" type="presParOf" srcId="{603439D3-14F4-4EF4-A6A7-40BD79EF8886}" destId="{B60DF105-0355-4CE7-B478-42C9127735A4}" srcOrd="1" destOrd="0" presId="urn:microsoft.com/office/officeart/2005/8/layout/hierarchy1"/>
    <dgm:cxn modelId="{A0D4390E-9E67-4B4C-B2B2-9C34BE79884C}" type="presParOf" srcId="{758DEF5B-9BA9-455D-B367-7523DC133DC7}" destId="{6C5E61F9-5422-4887-90CE-B98A31545E73}" srcOrd="1" destOrd="0" presId="urn:microsoft.com/office/officeart/2005/8/layout/hierarchy1"/>
    <dgm:cxn modelId="{E7674664-DEAD-4836-B27B-3A7D766939FE}" type="presParOf" srcId="{CC30B293-A0C0-4D6F-8224-70410BE34C6B}" destId="{ECF09E13-5265-4507-B3C5-25692179467C}" srcOrd="2" destOrd="0" presId="urn:microsoft.com/office/officeart/2005/8/layout/hierarchy1"/>
    <dgm:cxn modelId="{DF4D1FA4-6B05-4186-ADE7-4489676EB3FB}" type="presParOf" srcId="{CC30B293-A0C0-4D6F-8224-70410BE34C6B}" destId="{CB07CA6B-7099-42B1-86F4-CDA7BCC95F5C}" srcOrd="3" destOrd="0" presId="urn:microsoft.com/office/officeart/2005/8/layout/hierarchy1"/>
    <dgm:cxn modelId="{41C20C83-4EFA-428C-ACD6-38EF2A73974A}" type="presParOf" srcId="{CB07CA6B-7099-42B1-86F4-CDA7BCC95F5C}" destId="{7B6F7B3F-CA15-43FD-9A6D-F17AB7C6EC83}" srcOrd="0" destOrd="0" presId="urn:microsoft.com/office/officeart/2005/8/layout/hierarchy1"/>
    <dgm:cxn modelId="{E3B28934-2942-47C5-88D1-5920EB81DFCD}" type="presParOf" srcId="{7B6F7B3F-CA15-43FD-9A6D-F17AB7C6EC83}" destId="{9FA3438B-6579-4199-A885-CFDEF75A332C}" srcOrd="0" destOrd="0" presId="urn:microsoft.com/office/officeart/2005/8/layout/hierarchy1"/>
    <dgm:cxn modelId="{D2D4E538-B78D-4B42-B872-C9EB2A46308C}" type="presParOf" srcId="{7B6F7B3F-CA15-43FD-9A6D-F17AB7C6EC83}" destId="{859EC4F3-A9C6-4319-A342-E892888945B4}" srcOrd="1" destOrd="0" presId="urn:microsoft.com/office/officeart/2005/8/layout/hierarchy1"/>
    <dgm:cxn modelId="{0F2C1E19-D640-4488-997B-A23FBA840EF2}" type="presParOf" srcId="{CB07CA6B-7099-42B1-86F4-CDA7BCC95F5C}" destId="{59E28439-73FE-49B1-AAFD-2DC11CAFD8CC}" srcOrd="1" destOrd="0" presId="urn:microsoft.com/office/officeart/2005/8/layout/hierarchy1"/>
    <dgm:cxn modelId="{BF34852E-5133-4F20-89B4-F51335246F81}" type="presParOf" srcId="{22C1355C-594A-4955-862A-FB6DAED38C7D}" destId="{DB306B4E-3619-486F-9097-8E21C30AD9E5}" srcOrd="2" destOrd="0" presId="urn:microsoft.com/office/officeart/2005/8/layout/hierarchy1"/>
    <dgm:cxn modelId="{B2193576-10BF-442D-94EB-F26B7409282D}" type="presParOf" srcId="{22C1355C-594A-4955-862A-FB6DAED38C7D}" destId="{8D98862B-1DCB-49A5-A8BD-560C39F162CF}" srcOrd="3" destOrd="0" presId="urn:microsoft.com/office/officeart/2005/8/layout/hierarchy1"/>
    <dgm:cxn modelId="{C0C07A13-84D2-420A-84E5-778F334B90CF}" type="presParOf" srcId="{8D98862B-1DCB-49A5-A8BD-560C39F162CF}" destId="{4B1AC540-0E1B-4EEE-828A-16E12D6F375C}" srcOrd="0" destOrd="0" presId="urn:microsoft.com/office/officeart/2005/8/layout/hierarchy1"/>
    <dgm:cxn modelId="{408B9E7C-7375-4667-8DC3-392A30DC07B6}" type="presParOf" srcId="{4B1AC540-0E1B-4EEE-828A-16E12D6F375C}" destId="{636E13FA-1E46-49A8-85E5-D3EA23283496}" srcOrd="0" destOrd="0" presId="urn:microsoft.com/office/officeart/2005/8/layout/hierarchy1"/>
    <dgm:cxn modelId="{60F24DA2-D11D-45E0-8969-0F6A9BE8EE86}" type="presParOf" srcId="{4B1AC540-0E1B-4EEE-828A-16E12D6F375C}" destId="{C0FF4972-D8B0-47F9-9C40-80E05311B9BE}" srcOrd="1" destOrd="0" presId="urn:microsoft.com/office/officeart/2005/8/layout/hierarchy1"/>
    <dgm:cxn modelId="{609FCA73-FFCF-43DD-855A-CD098A1E6F5E}" type="presParOf" srcId="{8D98862B-1DCB-49A5-A8BD-560C39F162CF}" destId="{72D82754-8A64-427B-B94F-DAF349B6BD03}" srcOrd="1" destOrd="0" presId="urn:microsoft.com/office/officeart/2005/8/layout/hierarchy1"/>
    <dgm:cxn modelId="{726ED7EE-FB30-485A-A2E2-B838D4BFC815}" type="presParOf" srcId="{72D82754-8A64-427B-B94F-DAF349B6BD03}" destId="{1B2AAF15-6BBE-452B-9A83-C7D0307AC902}" srcOrd="0" destOrd="0" presId="urn:microsoft.com/office/officeart/2005/8/layout/hierarchy1"/>
    <dgm:cxn modelId="{1E572CC0-5EFC-4AFF-8132-32B91A6F5B8A}" type="presParOf" srcId="{72D82754-8A64-427B-B94F-DAF349B6BD03}" destId="{70394A93-55AA-4958-9656-7A8BB0A01A02}" srcOrd="1" destOrd="0" presId="urn:microsoft.com/office/officeart/2005/8/layout/hierarchy1"/>
    <dgm:cxn modelId="{7B592F27-79A4-4BF9-B6AB-80A714548034}" type="presParOf" srcId="{70394A93-55AA-4958-9656-7A8BB0A01A02}" destId="{3CE4C299-E91B-44D1-B112-CA9F8A31126C}" srcOrd="0" destOrd="0" presId="urn:microsoft.com/office/officeart/2005/8/layout/hierarchy1"/>
    <dgm:cxn modelId="{E904ADFD-E071-41D5-9ADD-9E7B924235A6}" type="presParOf" srcId="{3CE4C299-E91B-44D1-B112-CA9F8A31126C}" destId="{B6D92AAF-A958-4968-B747-FD3F6C1A612C}" srcOrd="0" destOrd="0" presId="urn:microsoft.com/office/officeart/2005/8/layout/hierarchy1"/>
    <dgm:cxn modelId="{91D76739-CC18-4BD5-B794-E655E19FB00B}" type="presParOf" srcId="{3CE4C299-E91B-44D1-B112-CA9F8A31126C}" destId="{C6FC5F79-43B5-4B7C-AD05-26CA58843B65}" srcOrd="1" destOrd="0" presId="urn:microsoft.com/office/officeart/2005/8/layout/hierarchy1"/>
    <dgm:cxn modelId="{04B79B24-3B9B-4BB5-A133-49A58061933B}" type="presParOf" srcId="{70394A93-55AA-4958-9656-7A8BB0A01A02}" destId="{86B8B270-4C4A-44BF-918E-06420D364827}" srcOrd="1" destOrd="0" presId="urn:microsoft.com/office/officeart/2005/8/layout/hierarchy1"/>
    <dgm:cxn modelId="{E5ACECA6-1280-459E-9AB5-2C555361B123}" type="presParOf" srcId="{72D82754-8A64-427B-B94F-DAF349B6BD03}" destId="{15D9B4C5-875D-4695-87A0-FC919F99866B}" srcOrd="2" destOrd="0" presId="urn:microsoft.com/office/officeart/2005/8/layout/hierarchy1"/>
    <dgm:cxn modelId="{A5116DF2-1BBE-4715-873D-8AB8F9FFC336}" type="presParOf" srcId="{72D82754-8A64-427B-B94F-DAF349B6BD03}" destId="{EAB56A22-1730-456C-95E7-1CCF8021AE52}" srcOrd="3" destOrd="0" presId="urn:microsoft.com/office/officeart/2005/8/layout/hierarchy1"/>
    <dgm:cxn modelId="{103ABD45-FF82-42EE-A02E-10E107C27E60}" type="presParOf" srcId="{EAB56A22-1730-456C-95E7-1CCF8021AE52}" destId="{06C2CE73-09BE-475A-AD35-BCC96D25EACF}" srcOrd="0" destOrd="0" presId="urn:microsoft.com/office/officeart/2005/8/layout/hierarchy1"/>
    <dgm:cxn modelId="{F51DCE44-FA88-4DA3-B739-6A95C69FB07E}" type="presParOf" srcId="{06C2CE73-09BE-475A-AD35-BCC96D25EACF}" destId="{9CF87C66-AF8A-4490-93E0-2D3A946B1D11}" srcOrd="0" destOrd="0" presId="urn:microsoft.com/office/officeart/2005/8/layout/hierarchy1"/>
    <dgm:cxn modelId="{732D3F50-E995-425D-AF60-620856EC7A38}" type="presParOf" srcId="{06C2CE73-09BE-475A-AD35-BCC96D25EACF}" destId="{08B119D1-DEEB-49E4-B2CC-C9650DAAD98C}" srcOrd="1" destOrd="0" presId="urn:microsoft.com/office/officeart/2005/8/layout/hierarchy1"/>
    <dgm:cxn modelId="{A049D03F-0362-447B-9FDE-88B7E824B462}" type="presParOf" srcId="{EAB56A22-1730-456C-95E7-1CCF8021AE52}" destId="{62FE2257-4A5E-4423-92FC-E21EF6BD41C4}" srcOrd="1" destOrd="0" presId="urn:microsoft.com/office/officeart/2005/8/layout/hierarchy1"/>
    <dgm:cxn modelId="{33680E14-2F3D-42D5-989D-4EF94B77F123}" type="presParOf" srcId="{62FE2257-4A5E-4423-92FC-E21EF6BD41C4}" destId="{5ED407BE-86A7-4368-8785-8359BD724AB1}" srcOrd="0" destOrd="0" presId="urn:microsoft.com/office/officeart/2005/8/layout/hierarchy1"/>
    <dgm:cxn modelId="{79205B51-48B5-4429-A264-9FFD2C3A3F82}" type="presParOf" srcId="{62FE2257-4A5E-4423-92FC-E21EF6BD41C4}" destId="{7281C469-53B9-432E-A5E6-AE6E78D8F60F}" srcOrd="1" destOrd="0" presId="urn:microsoft.com/office/officeart/2005/8/layout/hierarchy1"/>
    <dgm:cxn modelId="{42649EA7-D886-45B9-8A2C-78284FFC20A8}" type="presParOf" srcId="{7281C469-53B9-432E-A5E6-AE6E78D8F60F}" destId="{65B85715-C496-4347-A445-FADD960ED1C1}" srcOrd="0" destOrd="0" presId="urn:microsoft.com/office/officeart/2005/8/layout/hierarchy1"/>
    <dgm:cxn modelId="{4BA89133-4F56-41E6-8E43-B82ABC152A50}" type="presParOf" srcId="{65B85715-C496-4347-A445-FADD960ED1C1}" destId="{C540615E-A91F-4047-915A-1D299B41A97B}" srcOrd="0" destOrd="0" presId="urn:microsoft.com/office/officeart/2005/8/layout/hierarchy1"/>
    <dgm:cxn modelId="{3C19EA89-DA4C-4AB7-908C-19B8A098DA3F}" type="presParOf" srcId="{65B85715-C496-4347-A445-FADD960ED1C1}" destId="{00228D84-20A5-4E01-BB06-D0D2656E1ED5}" srcOrd="1" destOrd="0" presId="urn:microsoft.com/office/officeart/2005/8/layout/hierarchy1"/>
    <dgm:cxn modelId="{06AA27A9-6D4C-4CF1-9A5D-42F19FF6DEAD}" type="presParOf" srcId="{7281C469-53B9-432E-A5E6-AE6E78D8F60F}" destId="{139FCB95-36C3-4A49-8C5F-E13E21822C1B}" srcOrd="1" destOrd="0" presId="urn:microsoft.com/office/officeart/2005/8/layout/hierarchy1"/>
    <dgm:cxn modelId="{29D51F38-F94C-41BE-B2BF-6EE4530EC81A}" type="presParOf" srcId="{62FE2257-4A5E-4423-92FC-E21EF6BD41C4}" destId="{C56C6ECF-E9C5-43C2-98B5-DC927353D6E8}" srcOrd="2" destOrd="0" presId="urn:microsoft.com/office/officeart/2005/8/layout/hierarchy1"/>
    <dgm:cxn modelId="{2AD331A4-5334-49DD-8490-334BA21D47DC}" type="presParOf" srcId="{62FE2257-4A5E-4423-92FC-E21EF6BD41C4}" destId="{B487B138-6A17-4612-962E-B72D85427471}" srcOrd="3" destOrd="0" presId="urn:microsoft.com/office/officeart/2005/8/layout/hierarchy1"/>
    <dgm:cxn modelId="{65E2C1BF-B3D4-435F-A32F-194E62C709F4}" type="presParOf" srcId="{B487B138-6A17-4612-962E-B72D85427471}" destId="{427A1C42-C360-4F4D-9F9D-363182AF0409}" srcOrd="0" destOrd="0" presId="urn:microsoft.com/office/officeart/2005/8/layout/hierarchy1"/>
    <dgm:cxn modelId="{865C0BE9-FF8E-4902-A5B6-83917B50F500}" type="presParOf" srcId="{427A1C42-C360-4F4D-9F9D-363182AF0409}" destId="{E1818B7C-8390-42AE-8BE3-C68A5040B647}" srcOrd="0" destOrd="0" presId="urn:microsoft.com/office/officeart/2005/8/layout/hierarchy1"/>
    <dgm:cxn modelId="{2BAFA0CD-19ED-40C8-BD05-3492C8C7E825}" type="presParOf" srcId="{427A1C42-C360-4F4D-9F9D-363182AF0409}" destId="{D478DF04-8626-4FDB-9367-7B03A63D3C07}" srcOrd="1" destOrd="0" presId="urn:microsoft.com/office/officeart/2005/8/layout/hierarchy1"/>
    <dgm:cxn modelId="{82F93B1B-7B3D-46ED-BDDE-A91ECD4D02A4}" type="presParOf" srcId="{B487B138-6A17-4612-962E-B72D85427471}" destId="{447402D4-DCC8-47CA-9BE6-0A3EF0824433}" srcOrd="1" destOrd="0" presId="urn:microsoft.com/office/officeart/2005/8/layout/hierarchy1"/>
  </dgm:cxnLst>
  <dgm:bg>
    <a:solidFill>
      <a:srgbClr val="FFE0A3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803A21-9F6C-444B-ADBB-B3F0D2EFF8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6084D-3DA7-4E57-92C3-84064CE0EEBF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Intra</a:t>
          </a:r>
          <a:r>
            <a:rPr lang="en-US" sz="2800" dirty="0" smtClean="0"/>
            <a:t>-(strong)</a:t>
          </a:r>
          <a:endParaRPr lang="en-US" sz="2800" dirty="0"/>
        </a:p>
      </dgm:t>
    </dgm:pt>
    <dgm:pt modelId="{FD3BEC0E-767E-4171-A097-6E5638A7B2C0}" type="parTrans" cxnId="{3814CA13-CCD9-4642-AAAD-124BD5518A37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7D56D244-3A18-4D70-8B1C-A28116DFCF1A}" type="sibTrans" cxnId="{3814CA13-CCD9-4642-AAAD-124BD5518A37}">
      <dgm:prSet/>
      <dgm:spPr/>
      <dgm:t>
        <a:bodyPr/>
        <a:lstStyle/>
        <a:p>
          <a:endParaRPr lang="en-US"/>
        </a:p>
      </dgm:t>
    </dgm:pt>
    <dgm:pt modelId="{038E6D11-9A53-48C3-AAE7-82C147365A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Ionic</a:t>
          </a:r>
          <a:endParaRPr lang="en-US" sz="2800" dirty="0"/>
        </a:p>
      </dgm:t>
    </dgm:pt>
    <dgm:pt modelId="{C3C2F5E7-B0F0-4966-AAD3-1CAF3818A62E}" type="parTrans" cxnId="{C3DED235-F7ED-4698-A1C3-CAC0832578EC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F0E2649F-827E-48D8-A74E-22A52F34F53C}" type="sibTrans" cxnId="{C3DED235-F7ED-4698-A1C3-CAC0832578EC}">
      <dgm:prSet/>
      <dgm:spPr/>
      <dgm:t>
        <a:bodyPr/>
        <a:lstStyle/>
        <a:p>
          <a:endParaRPr lang="en-US"/>
        </a:p>
      </dgm:t>
    </dgm:pt>
    <dgm:pt modelId="{C1DC2508-0339-4A51-98C5-E98C12FDC29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Covalent</a:t>
          </a:r>
          <a:endParaRPr lang="en-US" sz="2800" dirty="0"/>
        </a:p>
      </dgm:t>
    </dgm:pt>
    <dgm:pt modelId="{91782CEA-E766-4DFF-BDCC-3D7FA9FC5863}" type="parTrans" cxnId="{51FC0BF0-5A21-4213-8000-13D72764EF1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3CA41D-CCC1-4681-B834-AD76599D94F1}" type="sibTrans" cxnId="{51FC0BF0-5A21-4213-8000-13D72764EF1E}">
      <dgm:prSet/>
      <dgm:spPr/>
      <dgm:t>
        <a:bodyPr/>
        <a:lstStyle/>
        <a:p>
          <a:endParaRPr lang="en-US"/>
        </a:p>
      </dgm:t>
    </dgm:pt>
    <dgm:pt modelId="{3D70AE79-90A1-45C0-B797-E5C46B3C8FC2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Polar</a:t>
          </a:r>
          <a:endParaRPr lang="en-US" sz="2800" dirty="0"/>
        </a:p>
      </dgm:t>
    </dgm:pt>
    <dgm:pt modelId="{1DD5CB5D-C219-4DE9-BCE3-73D80B24DDDD}" type="parTrans" cxnId="{20ED7584-618D-42B5-9C53-BE017120BDDF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D54265C0-EEA4-416C-A0D8-2C4DB436B17E}" type="sibTrans" cxnId="{20ED7584-618D-42B5-9C53-BE017120BDDF}">
      <dgm:prSet/>
      <dgm:spPr/>
      <dgm:t>
        <a:bodyPr/>
        <a:lstStyle/>
        <a:p>
          <a:endParaRPr lang="en-US"/>
        </a:p>
      </dgm:t>
    </dgm:pt>
    <dgm:pt modelId="{2C57B517-C7A1-4AD6-953F-ADA6AD7A13C3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Nonpolar</a:t>
          </a:r>
          <a:endParaRPr lang="en-US" sz="2800" dirty="0"/>
        </a:p>
      </dgm:t>
    </dgm:pt>
    <dgm:pt modelId="{F016951B-3751-44E6-B770-AAF07783FD4B}" type="parTrans" cxnId="{ED0FDE3A-A95F-42AE-BE2E-0E0B82FC942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2A7BFF0-BA5B-4E8D-A24C-51D4603E130F}" type="sibTrans" cxnId="{ED0FDE3A-A95F-42AE-BE2E-0E0B82FC9422}">
      <dgm:prSet/>
      <dgm:spPr/>
      <dgm:t>
        <a:bodyPr/>
        <a:lstStyle/>
        <a:p>
          <a:endParaRPr lang="en-US"/>
        </a:p>
      </dgm:t>
    </dgm:pt>
    <dgm:pt modelId="{BA08CFD0-68FB-45E6-8702-9256028AB59A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4000" b="1" u="sng" dirty="0" smtClean="0"/>
            <a:t>Bonding</a:t>
          </a:r>
          <a:endParaRPr lang="en-US" sz="4000" b="1" u="sng" dirty="0"/>
        </a:p>
      </dgm:t>
    </dgm:pt>
    <dgm:pt modelId="{94C0AB4F-DE08-4059-A5F2-4254A6F4A26C}" type="parTrans" cxnId="{F39A31FD-2C99-4A56-8B6B-C1D97C70E0DF}">
      <dgm:prSet/>
      <dgm:spPr/>
      <dgm:t>
        <a:bodyPr/>
        <a:lstStyle/>
        <a:p>
          <a:endParaRPr lang="en-US"/>
        </a:p>
      </dgm:t>
    </dgm:pt>
    <dgm:pt modelId="{1E53FBAA-EA96-430C-B37C-BFF762D081DF}" type="sibTrans" cxnId="{F39A31FD-2C99-4A56-8B6B-C1D97C70E0DF}">
      <dgm:prSet/>
      <dgm:spPr/>
      <dgm:t>
        <a:bodyPr/>
        <a:lstStyle/>
        <a:p>
          <a:endParaRPr lang="en-US"/>
        </a:p>
      </dgm:t>
    </dgm:pt>
    <dgm:pt modelId="{3C76175E-DE03-4625-8CD5-C7F9A14191AD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Inter</a:t>
          </a:r>
          <a:r>
            <a:rPr lang="en-US" sz="2800" dirty="0" smtClean="0"/>
            <a:t>-(weak)</a:t>
          </a:r>
          <a:endParaRPr lang="en-US" sz="2800" dirty="0"/>
        </a:p>
      </dgm:t>
    </dgm:pt>
    <dgm:pt modelId="{EF23B78D-F752-4750-B390-C311E3999E21}" type="parTrans" cxnId="{E92DD644-FAEA-4738-B6CE-5D56371AEAD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BADB70-5D77-4821-B7B8-FE96FCAFADA9}" type="sibTrans" cxnId="{E92DD644-FAEA-4738-B6CE-5D56371AEADD}">
      <dgm:prSet/>
      <dgm:spPr/>
      <dgm:t>
        <a:bodyPr/>
        <a:lstStyle/>
        <a:p>
          <a:endParaRPr lang="en-US"/>
        </a:p>
      </dgm:t>
    </dgm:pt>
    <dgm:pt modelId="{58839FAA-CEAD-42E0-BBF8-9E0B02D7D84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dirty="0"/>
        </a:p>
      </dgm:t>
    </dgm:pt>
    <dgm:pt modelId="{EFADCC5A-D52C-40A4-8329-A6332EAFD1A9}" type="parTrans" cxnId="{26027222-D534-48DE-B50A-E12F83E2043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83BD645-FE31-4971-A5F5-27A48ED80A1E}" type="sibTrans" cxnId="{26027222-D534-48DE-B50A-E12F83E20432}">
      <dgm:prSet/>
      <dgm:spPr/>
      <dgm:t>
        <a:bodyPr/>
        <a:lstStyle/>
        <a:p>
          <a:endParaRPr lang="en-US"/>
        </a:p>
      </dgm:t>
    </dgm:pt>
    <dgm:pt modelId="{8BB18F19-832A-431E-AA3D-DF266E12D18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dirty="0"/>
        </a:p>
      </dgm:t>
    </dgm:pt>
    <dgm:pt modelId="{E7A6CF29-1299-440E-81A5-3785C81E02AF}" type="parTrans" cxnId="{987119F6-473B-45CB-BFA5-F6AB6F7A3D2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DE762D8-1F0D-46D9-83BC-DF3984E0BE5C}" type="sibTrans" cxnId="{987119F6-473B-45CB-BFA5-F6AB6F7A3D2A}">
      <dgm:prSet/>
      <dgm:spPr/>
      <dgm:t>
        <a:bodyPr/>
        <a:lstStyle/>
        <a:p>
          <a:endParaRPr lang="en-US"/>
        </a:p>
      </dgm:t>
    </dgm:pt>
    <dgm:pt modelId="{45A91C1A-A794-4BE3-A2D0-C5AB91D0C538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b="1" dirty="0">
            <a:solidFill>
              <a:srgbClr val="0000CC"/>
            </a:solidFill>
          </a:endParaRPr>
        </a:p>
      </dgm:t>
    </dgm:pt>
    <dgm:pt modelId="{7708B891-6A5F-454A-A15E-6FE4F7172DC4}" type="parTrans" cxnId="{428C7E6E-1686-4CE4-9944-8F3EE8FA443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0B6C6807-D7A1-42A7-8FFE-97D948B6B28B}" type="sibTrans" cxnId="{428C7E6E-1686-4CE4-9944-8F3EE8FA4433}">
      <dgm:prSet/>
      <dgm:spPr/>
      <dgm:t>
        <a:bodyPr/>
        <a:lstStyle/>
        <a:p>
          <a:endParaRPr lang="en-US"/>
        </a:p>
      </dgm:t>
    </dgm:pt>
    <dgm:pt modelId="{CE475310-C4EB-46D8-A316-C39CE98106B6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solidFill>
              <a:srgbClr val="0000CC"/>
            </a:solidFill>
          </a:endParaRPr>
        </a:p>
      </dgm:t>
    </dgm:pt>
    <dgm:pt modelId="{95072DC5-6E82-4915-AE6F-571C333DF7FA}" type="parTrans" cxnId="{AB0CFC53-7C2F-43A8-A92C-217797BA227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251B6B30-E390-49CF-943D-FFD65B7C9452}" type="sibTrans" cxnId="{AB0CFC53-7C2F-43A8-A92C-217797BA227D}">
      <dgm:prSet/>
      <dgm:spPr/>
      <dgm:t>
        <a:bodyPr/>
        <a:lstStyle/>
        <a:p>
          <a:endParaRPr lang="en-US"/>
        </a:p>
      </dgm:t>
    </dgm:pt>
    <dgm:pt modelId="{8AF31873-DDC7-442A-8FA5-0D2686728801}" type="pres">
      <dgm:prSet presAssocID="{AA803A21-9F6C-444B-ADBB-B3F0D2EFF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04D78B-2644-40CD-A57D-3E1B2384A8BF}" type="pres">
      <dgm:prSet presAssocID="{BA08CFD0-68FB-45E6-8702-9256028AB59A}" presName="hierRoot1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FAA4BD5-4475-4979-93BA-3BE1EC883208}" type="pres">
      <dgm:prSet presAssocID="{BA08CFD0-68FB-45E6-8702-9256028AB59A}" presName="composite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36F9A9A-ED2B-416E-AA33-1F06C6CA7FA8}" type="pres">
      <dgm:prSet presAssocID="{BA08CFD0-68FB-45E6-8702-9256028AB59A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5AC1271-D451-4B97-9028-8E847307BD37}" type="pres">
      <dgm:prSet presAssocID="{BA08CFD0-68FB-45E6-8702-9256028AB59A}" presName="text" presStyleLbl="fgAcc0" presStyleIdx="0" presStyleCnt="1" custScaleX="148859" custLinFactNeighborX="14051" custLinFactNeighborY="-29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1355C-594A-4955-862A-FB6DAED38C7D}" type="pres">
      <dgm:prSet presAssocID="{BA08CFD0-68FB-45E6-8702-9256028AB59A}" presName="hierChild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64334CD-DF61-466C-AB88-D746D3CB947E}" type="pres">
      <dgm:prSet presAssocID="{FD3BEC0E-767E-4171-A097-6E5638A7B2C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8F4520B-4104-4FB3-B369-03BEE58D0B9E}" type="pres">
      <dgm:prSet presAssocID="{7A66084D-3DA7-4E57-92C3-84064CE0EEBF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27855F1-0EAA-4250-B07F-42764828115C}" type="pres">
      <dgm:prSet presAssocID="{7A66084D-3DA7-4E57-92C3-84064CE0EEBF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2DA469A0-88AE-457A-91E3-D8083DE4A77B}" type="pres">
      <dgm:prSet presAssocID="{7A66084D-3DA7-4E57-92C3-84064CE0EEBF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ADBBEEC-1F77-40F8-A2BA-7FB226487F89}" type="pres">
      <dgm:prSet presAssocID="{7A66084D-3DA7-4E57-92C3-84064CE0EEBF}" presName="text2" presStyleLbl="fgAcc2" presStyleIdx="0" presStyleCnt="2" custScaleX="114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458C4-6D4E-45E7-B211-481BA17A84C4}" type="pres">
      <dgm:prSet presAssocID="{7A66084D-3DA7-4E57-92C3-84064CE0EEBF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7912E37-5B81-4DF2-A90D-26EEDAB7AD78}" type="pres">
      <dgm:prSet presAssocID="{C3C2F5E7-B0F0-4966-AAD3-1CAF3818A62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015B899-0208-46C2-8CF3-6A0379CCBB4D}" type="pres">
      <dgm:prSet presAssocID="{038E6D11-9A53-48C3-AAE7-82C147365A32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4BA3715-A8B8-41AE-B291-EAC24FFB9529}" type="pres">
      <dgm:prSet presAssocID="{038E6D11-9A53-48C3-AAE7-82C147365A32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A39C7E71-3FCB-45F3-B86E-B02EB2664349}" type="pres">
      <dgm:prSet presAssocID="{038E6D11-9A53-48C3-AAE7-82C147365A32}" presName="background3" presStyleLbl="node3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4F68E55-8E28-4EE5-9454-DFBA688B996D}" type="pres">
      <dgm:prSet presAssocID="{038E6D11-9A53-48C3-AAE7-82C147365A3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71AA4-6CD3-4B12-BA2D-131926F7DC2A}" type="pres">
      <dgm:prSet presAssocID="{038E6D11-9A53-48C3-AAE7-82C147365A32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5CF21E-9EAA-455D-AD64-CE2C253C132B}" type="pres">
      <dgm:prSet presAssocID="{91782CEA-E766-4DFF-BDCC-3D7FA9FC586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4842319-5F0B-48AB-8769-AAE5B0621977}" type="pres">
      <dgm:prSet presAssocID="{C1DC2508-0339-4A51-98C5-E98C12FDC291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46BD8AC-7336-4345-B911-F598117E1E46}" type="pres">
      <dgm:prSet presAssocID="{C1DC2508-0339-4A51-98C5-E98C12FDC291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D764439-9493-4109-9827-C7F06631630D}" type="pres">
      <dgm:prSet presAssocID="{C1DC2508-0339-4A51-98C5-E98C12FDC291}" presName="background3" presStyleLbl="node3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2037AB8-62DA-4E2D-B12D-C9A4D79956FD}" type="pres">
      <dgm:prSet presAssocID="{C1DC2508-0339-4A51-98C5-E98C12FDC29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0B293-A0C0-4D6F-8224-70410BE34C6B}" type="pres">
      <dgm:prSet presAssocID="{C1DC2508-0339-4A51-98C5-E98C12FDC291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A9FF392-A447-48F8-9F28-901228A300A6}" type="pres">
      <dgm:prSet presAssocID="{1DD5CB5D-C219-4DE9-BCE3-73D80B24DDDD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58DEF5B-9BA9-455D-B367-7523DC133DC7}" type="pres">
      <dgm:prSet presAssocID="{3D70AE79-90A1-45C0-B797-E5C46B3C8FC2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03439D3-14F4-4EF4-A6A7-40BD79EF8886}" type="pres">
      <dgm:prSet presAssocID="{3D70AE79-90A1-45C0-B797-E5C46B3C8FC2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C729A25-95C1-4529-9E8A-5E8D1A968CDA}" type="pres">
      <dgm:prSet presAssocID="{3D70AE79-90A1-45C0-B797-E5C46B3C8FC2}" presName="background4" presStyleLbl="node4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60DF105-0355-4CE7-B478-42C9127735A4}" type="pres">
      <dgm:prSet presAssocID="{3D70AE79-90A1-45C0-B797-E5C46B3C8FC2}" presName="text4" presStyleLbl="fgAcc4" presStyleIdx="0" presStyleCnt="4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E61F9-5422-4887-90CE-B98A31545E73}" type="pres">
      <dgm:prSet presAssocID="{3D70AE79-90A1-45C0-B797-E5C46B3C8FC2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CF09E13-5265-4507-B3C5-25692179467C}" type="pres">
      <dgm:prSet presAssocID="{F016951B-3751-44E6-B770-AAF07783FD4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CB07CA6B-7099-42B1-86F4-CDA7BCC95F5C}" type="pres">
      <dgm:prSet presAssocID="{2C57B517-C7A1-4AD6-953F-ADA6AD7A13C3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B6F7B3F-CA15-43FD-9A6D-F17AB7C6EC83}" type="pres">
      <dgm:prSet presAssocID="{2C57B517-C7A1-4AD6-953F-ADA6AD7A13C3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FA3438B-6579-4199-A885-CFDEF75A332C}" type="pres">
      <dgm:prSet presAssocID="{2C57B517-C7A1-4AD6-953F-ADA6AD7A13C3}" presName="background4" presStyleLbl="node4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859EC4F3-A9C6-4319-A342-E892888945B4}" type="pres">
      <dgm:prSet presAssocID="{2C57B517-C7A1-4AD6-953F-ADA6AD7A13C3}" presName="text4" presStyleLbl="fgAcc4" presStyleIdx="1" presStyleCnt="4" custScaleX="104916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28439-73FE-49B1-AAFD-2DC11CAFD8CC}" type="pres">
      <dgm:prSet presAssocID="{2C57B517-C7A1-4AD6-953F-ADA6AD7A13C3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B306B4E-3619-486F-9097-8E21C30AD9E5}" type="pres">
      <dgm:prSet presAssocID="{EF23B78D-F752-4750-B390-C311E3999E2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D98862B-1DCB-49A5-A8BD-560C39F162CF}" type="pres">
      <dgm:prSet presAssocID="{3C76175E-DE03-4625-8CD5-C7F9A14191AD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1AC540-0E1B-4EEE-828A-16E12D6F375C}" type="pres">
      <dgm:prSet presAssocID="{3C76175E-DE03-4625-8CD5-C7F9A14191AD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36E13FA-1E46-49A8-85E5-D3EA23283496}" type="pres">
      <dgm:prSet presAssocID="{3C76175E-DE03-4625-8CD5-C7F9A14191AD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0FF4972-D8B0-47F9-9C40-80E05311B9BE}" type="pres">
      <dgm:prSet presAssocID="{3C76175E-DE03-4625-8CD5-C7F9A14191AD}" presName="text2" presStyleLbl="fgAcc2" presStyleIdx="1" presStyleCnt="2" custScaleX="114701" custLinFactNeighborX="67242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82754-8A64-427B-B94F-DAF349B6BD03}" type="pres">
      <dgm:prSet presAssocID="{3C76175E-DE03-4625-8CD5-C7F9A14191AD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B2AAF15-6BBE-452B-9A83-C7D0307AC902}" type="pres">
      <dgm:prSet presAssocID="{EFADCC5A-D52C-40A4-8329-A6332EAFD1A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0394A93-55AA-4958-9656-7A8BB0A01A02}" type="pres">
      <dgm:prSet presAssocID="{58839FAA-CEAD-42E0-BBF8-9E0B02D7D84A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3CE4C299-E91B-44D1-B112-CA9F8A31126C}" type="pres">
      <dgm:prSet presAssocID="{58839FAA-CEAD-42E0-BBF8-9E0B02D7D84A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B6D92AAF-A958-4968-B747-FD3F6C1A612C}" type="pres">
      <dgm:prSet presAssocID="{58839FAA-CEAD-42E0-BBF8-9E0B02D7D84A}" presName="background3" presStyleLbl="node3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6FC5F79-43B5-4B7C-AD05-26CA58843B65}" type="pres">
      <dgm:prSet presAssocID="{58839FAA-CEAD-42E0-BBF8-9E0B02D7D84A}" presName="text3" presStyleLbl="fgAcc3" presStyleIdx="2" presStyleCnt="4" custLinFactNeighborX="25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8B270-4C4A-44BF-918E-06420D364827}" type="pres">
      <dgm:prSet presAssocID="{58839FAA-CEAD-42E0-BBF8-9E0B02D7D84A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5D9B4C5-875D-4695-87A0-FC919F99866B}" type="pres">
      <dgm:prSet presAssocID="{E7A6CF29-1299-440E-81A5-3785C81E02A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AB56A22-1730-456C-95E7-1CCF8021AE52}" type="pres">
      <dgm:prSet presAssocID="{8BB18F19-832A-431E-AA3D-DF266E12D183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6C2CE73-09BE-475A-AD35-BCC96D25EACF}" type="pres">
      <dgm:prSet presAssocID="{8BB18F19-832A-431E-AA3D-DF266E12D183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CF87C66-AF8A-4490-93E0-2D3A946B1D11}" type="pres">
      <dgm:prSet presAssocID="{8BB18F19-832A-431E-AA3D-DF266E12D183}" presName="background3" presStyleLbl="node3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8B119D1-DEEB-49E4-B2CC-C9650DAAD98C}" type="pres">
      <dgm:prSet presAssocID="{8BB18F19-832A-431E-AA3D-DF266E12D183}" presName="text3" presStyleLbl="fgAcc3" presStyleIdx="3" presStyleCnt="4" custLinFactNeighborX="52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E2257-4A5E-4423-92FC-E21EF6BD41C4}" type="pres">
      <dgm:prSet presAssocID="{8BB18F19-832A-431E-AA3D-DF266E12D183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ED407BE-86A7-4368-8785-8359BD724AB1}" type="pres">
      <dgm:prSet presAssocID="{7708B891-6A5F-454A-A15E-6FE4F7172DC4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281C469-53B9-432E-A5E6-AE6E78D8F60F}" type="pres">
      <dgm:prSet presAssocID="{45A91C1A-A794-4BE3-A2D0-C5AB91D0C538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5B85715-C496-4347-A445-FADD960ED1C1}" type="pres">
      <dgm:prSet presAssocID="{45A91C1A-A794-4BE3-A2D0-C5AB91D0C538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40615E-A91F-4047-915A-1D299B41A97B}" type="pres">
      <dgm:prSet presAssocID="{45A91C1A-A794-4BE3-A2D0-C5AB91D0C538}" presName="background4" presStyleLbl="node4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0228D84-20A5-4E01-BB06-D0D2656E1ED5}" type="pres">
      <dgm:prSet presAssocID="{45A91C1A-A794-4BE3-A2D0-C5AB91D0C538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FCB95-36C3-4A49-8C5F-E13E21822C1B}" type="pres">
      <dgm:prSet presAssocID="{45A91C1A-A794-4BE3-A2D0-C5AB91D0C538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6C6ECF-E9C5-43C2-98B5-DC927353D6E8}" type="pres">
      <dgm:prSet presAssocID="{95072DC5-6E82-4915-AE6F-571C333DF7FA}" presName="Name23" presStyleLbl="parChTrans1D4" presStyleIdx="3" presStyleCnt="4"/>
      <dgm:spPr/>
      <dgm:t>
        <a:bodyPr/>
        <a:lstStyle/>
        <a:p>
          <a:endParaRPr lang="en-US"/>
        </a:p>
      </dgm:t>
    </dgm:pt>
    <dgm:pt modelId="{B487B138-6A17-4612-962E-B72D85427471}" type="pres">
      <dgm:prSet presAssocID="{CE475310-C4EB-46D8-A316-C39CE98106B6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27A1C42-C360-4F4D-9F9D-363182AF0409}" type="pres">
      <dgm:prSet presAssocID="{CE475310-C4EB-46D8-A316-C39CE98106B6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1818B7C-8390-42AE-8BE3-C68A5040B647}" type="pres">
      <dgm:prSet presAssocID="{CE475310-C4EB-46D8-A316-C39CE98106B6}" presName="background4" presStyleLbl="node4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D478DF04-8626-4FDB-9367-7B03A63D3C07}" type="pres">
      <dgm:prSet presAssocID="{CE475310-C4EB-46D8-A316-C39CE98106B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402D4-DCC8-47CA-9BE6-0A3EF0824433}" type="pres">
      <dgm:prSet presAssocID="{CE475310-C4EB-46D8-A316-C39CE98106B6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</dgm:ptLst>
  <dgm:cxnLst>
    <dgm:cxn modelId="{C3DED235-F7ED-4698-A1C3-CAC0832578EC}" srcId="{7A66084D-3DA7-4E57-92C3-84064CE0EEBF}" destId="{038E6D11-9A53-48C3-AAE7-82C147365A32}" srcOrd="0" destOrd="0" parTransId="{C3C2F5E7-B0F0-4966-AAD3-1CAF3818A62E}" sibTransId="{F0E2649F-827E-48D8-A74E-22A52F34F53C}"/>
    <dgm:cxn modelId="{7EF3645E-4CC7-4F4C-8046-49AE1A0C3A20}" type="presOf" srcId="{EFADCC5A-D52C-40A4-8329-A6332EAFD1A9}" destId="{1B2AAF15-6BBE-452B-9A83-C7D0307AC902}" srcOrd="0" destOrd="0" presId="urn:microsoft.com/office/officeart/2005/8/layout/hierarchy1"/>
    <dgm:cxn modelId="{A62A53C2-2425-4AFE-B337-AD645D51225B}" type="presOf" srcId="{3D70AE79-90A1-45C0-B797-E5C46B3C8FC2}" destId="{B60DF105-0355-4CE7-B478-42C9127735A4}" srcOrd="0" destOrd="0" presId="urn:microsoft.com/office/officeart/2005/8/layout/hierarchy1"/>
    <dgm:cxn modelId="{B67BBDF4-295C-4DA2-B478-B7D1EDA8F20A}" type="presOf" srcId="{1DD5CB5D-C219-4DE9-BCE3-73D80B24DDDD}" destId="{4A9FF392-A447-48F8-9F28-901228A300A6}" srcOrd="0" destOrd="0" presId="urn:microsoft.com/office/officeart/2005/8/layout/hierarchy1"/>
    <dgm:cxn modelId="{DB28A0C0-7939-4EB4-AA27-340D91973F3F}" type="presOf" srcId="{C3C2F5E7-B0F0-4966-AAD3-1CAF3818A62E}" destId="{C7912E37-5B81-4DF2-A90D-26EEDAB7AD78}" srcOrd="0" destOrd="0" presId="urn:microsoft.com/office/officeart/2005/8/layout/hierarchy1"/>
    <dgm:cxn modelId="{A3C79FD3-E5F1-49EE-828C-1DCB9D4E8586}" type="presOf" srcId="{7A66084D-3DA7-4E57-92C3-84064CE0EEBF}" destId="{5ADBBEEC-1F77-40F8-A2BA-7FB226487F89}" srcOrd="0" destOrd="0" presId="urn:microsoft.com/office/officeart/2005/8/layout/hierarchy1"/>
    <dgm:cxn modelId="{E00D5F9D-3F40-4920-83A7-938BA37170EE}" type="presOf" srcId="{45A91C1A-A794-4BE3-A2D0-C5AB91D0C538}" destId="{00228D84-20A5-4E01-BB06-D0D2656E1ED5}" srcOrd="0" destOrd="0" presId="urn:microsoft.com/office/officeart/2005/8/layout/hierarchy1"/>
    <dgm:cxn modelId="{3814CA13-CCD9-4642-AAAD-124BD5518A37}" srcId="{BA08CFD0-68FB-45E6-8702-9256028AB59A}" destId="{7A66084D-3DA7-4E57-92C3-84064CE0EEBF}" srcOrd="0" destOrd="0" parTransId="{FD3BEC0E-767E-4171-A097-6E5638A7B2C0}" sibTransId="{7D56D244-3A18-4D70-8B1C-A28116DFCF1A}"/>
    <dgm:cxn modelId="{196DB5D6-4917-4A2A-AA04-048F3E46437A}" type="presOf" srcId="{F016951B-3751-44E6-B770-AAF07783FD4B}" destId="{ECF09E13-5265-4507-B3C5-25692179467C}" srcOrd="0" destOrd="0" presId="urn:microsoft.com/office/officeart/2005/8/layout/hierarchy1"/>
    <dgm:cxn modelId="{E92DD644-FAEA-4738-B6CE-5D56371AEADD}" srcId="{BA08CFD0-68FB-45E6-8702-9256028AB59A}" destId="{3C76175E-DE03-4625-8CD5-C7F9A14191AD}" srcOrd="1" destOrd="0" parTransId="{EF23B78D-F752-4750-B390-C311E3999E21}" sibTransId="{BFBADB70-5D77-4821-B7B8-FE96FCAFADA9}"/>
    <dgm:cxn modelId="{51FC0BF0-5A21-4213-8000-13D72764EF1E}" srcId="{7A66084D-3DA7-4E57-92C3-84064CE0EEBF}" destId="{C1DC2508-0339-4A51-98C5-E98C12FDC291}" srcOrd="1" destOrd="0" parTransId="{91782CEA-E766-4DFF-BDCC-3D7FA9FC5863}" sibTransId="{BF3CA41D-CCC1-4681-B834-AD76599D94F1}"/>
    <dgm:cxn modelId="{F39A31FD-2C99-4A56-8B6B-C1D97C70E0DF}" srcId="{AA803A21-9F6C-444B-ADBB-B3F0D2EFF855}" destId="{BA08CFD0-68FB-45E6-8702-9256028AB59A}" srcOrd="0" destOrd="0" parTransId="{94C0AB4F-DE08-4059-A5F2-4254A6F4A26C}" sibTransId="{1E53FBAA-EA96-430C-B37C-BFF762D081DF}"/>
    <dgm:cxn modelId="{2FC6DDE1-31C1-4F00-A020-EB838445ADD4}" type="presOf" srcId="{038E6D11-9A53-48C3-AAE7-82C147365A32}" destId="{94F68E55-8E28-4EE5-9454-DFBA688B996D}" srcOrd="0" destOrd="0" presId="urn:microsoft.com/office/officeart/2005/8/layout/hierarchy1"/>
    <dgm:cxn modelId="{9434EF9D-3286-4931-AAF0-32D7E20FBF38}" type="presOf" srcId="{E7A6CF29-1299-440E-81A5-3785C81E02AF}" destId="{15D9B4C5-875D-4695-87A0-FC919F99866B}" srcOrd="0" destOrd="0" presId="urn:microsoft.com/office/officeart/2005/8/layout/hierarchy1"/>
    <dgm:cxn modelId="{ED0FDE3A-A95F-42AE-BE2E-0E0B82FC9422}" srcId="{C1DC2508-0339-4A51-98C5-E98C12FDC291}" destId="{2C57B517-C7A1-4AD6-953F-ADA6AD7A13C3}" srcOrd="1" destOrd="0" parTransId="{F016951B-3751-44E6-B770-AAF07783FD4B}" sibTransId="{E2A7BFF0-BA5B-4E8D-A24C-51D4603E130F}"/>
    <dgm:cxn modelId="{078A8374-2581-4609-A98F-FF9EC8F15667}" type="presOf" srcId="{8BB18F19-832A-431E-AA3D-DF266E12D183}" destId="{08B119D1-DEEB-49E4-B2CC-C9650DAAD98C}" srcOrd="0" destOrd="0" presId="urn:microsoft.com/office/officeart/2005/8/layout/hierarchy1"/>
    <dgm:cxn modelId="{10B5DBD2-CFE9-40D0-85EB-6E4C7C79047F}" type="presOf" srcId="{7708B891-6A5F-454A-A15E-6FE4F7172DC4}" destId="{5ED407BE-86A7-4368-8785-8359BD724AB1}" srcOrd="0" destOrd="0" presId="urn:microsoft.com/office/officeart/2005/8/layout/hierarchy1"/>
    <dgm:cxn modelId="{AC51EAA5-6535-4E32-89DD-118D59148517}" type="presOf" srcId="{91782CEA-E766-4DFF-BDCC-3D7FA9FC5863}" destId="{4B5CF21E-9EAA-455D-AD64-CE2C253C132B}" srcOrd="0" destOrd="0" presId="urn:microsoft.com/office/officeart/2005/8/layout/hierarchy1"/>
    <dgm:cxn modelId="{20ED7584-618D-42B5-9C53-BE017120BDDF}" srcId="{C1DC2508-0339-4A51-98C5-E98C12FDC291}" destId="{3D70AE79-90A1-45C0-B797-E5C46B3C8FC2}" srcOrd="0" destOrd="0" parTransId="{1DD5CB5D-C219-4DE9-BCE3-73D80B24DDDD}" sibTransId="{D54265C0-EEA4-416C-A0D8-2C4DB436B17E}"/>
    <dgm:cxn modelId="{987119F6-473B-45CB-BFA5-F6AB6F7A3D2A}" srcId="{3C76175E-DE03-4625-8CD5-C7F9A14191AD}" destId="{8BB18F19-832A-431E-AA3D-DF266E12D183}" srcOrd="1" destOrd="0" parTransId="{E7A6CF29-1299-440E-81A5-3785C81E02AF}" sibTransId="{EDE762D8-1F0D-46D9-83BC-DF3984E0BE5C}"/>
    <dgm:cxn modelId="{DE664112-1D24-4755-832D-1F6B6D5E5C99}" type="presOf" srcId="{3C76175E-DE03-4625-8CD5-C7F9A14191AD}" destId="{C0FF4972-D8B0-47F9-9C40-80E05311B9BE}" srcOrd="0" destOrd="0" presId="urn:microsoft.com/office/officeart/2005/8/layout/hierarchy1"/>
    <dgm:cxn modelId="{B5F79331-011B-43EE-8042-49946D3236A3}" type="presOf" srcId="{95072DC5-6E82-4915-AE6F-571C333DF7FA}" destId="{C56C6ECF-E9C5-43C2-98B5-DC927353D6E8}" srcOrd="0" destOrd="0" presId="urn:microsoft.com/office/officeart/2005/8/layout/hierarchy1"/>
    <dgm:cxn modelId="{64C41ADB-3C28-49EB-8CC8-241FC44C0F1A}" type="presOf" srcId="{EF23B78D-F752-4750-B390-C311E3999E21}" destId="{DB306B4E-3619-486F-9097-8E21C30AD9E5}" srcOrd="0" destOrd="0" presId="urn:microsoft.com/office/officeart/2005/8/layout/hierarchy1"/>
    <dgm:cxn modelId="{F89B3E6C-CE15-493A-950F-A5321799F63E}" type="presOf" srcId="{C1DC2508-0339-4A51-98C5-E98C12FDC291}" destId="{52037AB8-62DA-4E2D-B12D-C9A4D79956FD}" srcOrd="0" destOrd="0" presId="urn:microsoft.com/office/officeart/2005/8/layout/hierarchy1"/>
    <dgm:cxn modelId="{26027222-D534-48DE-B50A-E12F83E20432}" srcId="{3C76175E-DE03-4625-8CD5-C7F9A14191AD}" destId="{58839FAA-CEAD-42E0-BBF8-9E0B02D7D84A}" srcOrd="0" destOrd="0" parTransId="{EFADCC5A-D52C-40A4-8329-A6332EAFD1A9}" sibTransId="{E83BD645-FE31-4971-A5F5-27A48ED80A1E}"/>
    <dgm:cxn modelId="{A1DAFA29-9F07-4858-9B38-2BBDDF097D43}" type="presOf" srcId="{58839FAA-CEAD-42E0-BBF8-9E0B02D7D84A}" destId="{C6FC5F79-43B5-4B7C-AD05-26CA58843B65}" srcOrd="0" destOrd="0" presId="urn:microsoft.com/office/officeart/2005/8/layout/hierarchy1"/>
    <dgm:cxn modelId="{428C7E6E-1686-4CE4-9944-8F3EE8FA4433}" srcId="{8BB18F19-832A-431E-AA3D-DF266E12D183}" destId="{45A91C1A-A794-4BE3-A2D0-C5AB91D0C538}" srcOrd="0" destOrd="0" parTransId="{7708B891-6A5F-454A-A15E-6FE4F7172DC4}" sibTransId="{0B6C6807-D7A1-42A7-8FFE-97D948B6B28B}"/>
    <dgm:cxn modelId="{F24C1212-0441-47A8-8B0B-8705C181A686}" type="presOf" srcId="{CE475310-C4EB-46D8-A316-C39CE98106B6}" destId="{D478DF04-8626-4FDB-9367-7B03A63D3C07}" srcOrd="0" destOrd="0" presId="urn:microsoft.com/office/officeart/2005/8/layout/hierarchy1"/>
    <dgm:cxn modelId="{EEF5B260-12E4-4DD3-9DB8-556F62808CDD}" type="presOf" srcId="{2C57B517-C7A1-4AD6-953F-ADA6AD7A13C3}" destId="{859EC4F3-A9C6-4319-A342-E892888945B4}" srcOrd="0" destOrd="0" presId="urn:microsoft.com/office/officeart/2005/8/layout/hierarchy1"/>
    <dgm:cxn modelId="{10BE1037-B762-4301-BA71-415E6B36134F}" type="presOf" srcId="{AA803A21-9F6C-444B-ADBB-B3F0D2EFF855}" destId="{8AF31873-DDC7-442A-8FA5-0D2686728801}" srcOrd="0" destOrd="0" presId="urn:microsoft.com/office/officeart/2005/8/layout/hierarchy1"/>
    <dgm:cxn modelId="{AB0CFC53-7C2F-43A8-A92C-217797BA227D}" srcId="{8BB18F19-832A-431E-AA3D-DF266E12D183}" destId="{CE475310-C4EB-46D8-A316-C39CE98106B6}" srcOrd="1" destOrd="0" parTransId="{95072DC5-6E82-4915-AE6F-571C333DF7FA}" sibTransId="{251B6B30-E390-49CF-943D-FFD65B7C9452}"/>
    <dgm:cxn modelId="{AFB84315-8E87-489E-A1A4-679BB755B316}" type="presOf" srcId="{BA08CFD0-68FB-45E6-8702-9256028AB59A}" destId="{B5AC1271-D451-4B97-9028-8E847307BD37}" srcOrd="0" destOrd="0" presId="urn:microsoft.com/office/officeart/2005/8/layout/hierarchy1"/>
    <dgm:cxn modelId="{396264AE-BEF7-45FB-B238-7BAC3312A215}" type="presOf" srcId="{FD3BEC0E-767E-4171-A097-6E5638A7B2C0}" destId="{764334CD-DF61-466C-AB88-D746D3CB947E}" srcOrd="0" destOrd="0" presId="urn:microsoft.com/office/officeart/2005/8/layout/hierarchy1"/>
    <dgm:cxn modelId="{3FFB943E-25D7-48C7-A4AA-B6624CCE5CBE}" type="presParOf" srcId="{8AF31873-DDC7-442A-8FA5-0D2686728801}" destId="{9804D78B-2644-40CD-A57D-3E1B2384A8BF}" srcOrd="0" destOrd="0" presId="urn:microsoft.com/office/officeart/2005/8/layout/hierarchy1"/>
    <dgm:cxn modelId="{5D35352E-7209-452B-BC59-DD595D7D3BBA}" type="presParOf" srcId="{9804D78B-2644-40CD-A57D-3E1B2384A8BF}" destId="{7FAA4BD5-4475-4979-93BA-3BE1EC883208}" srcOrd="0" destOrd="0" presId="urn:microsoft.com/office/officeart/2005/8/layout/hierarchy1"/>
    <dgm:cxn modelId="{790C405B-84BF-40D4-9124-45AF45B841B2}" type="presParOf" srcId="{7FAA4BD5-4475-4979-93BA-3BE1EC883208}" destId="{D36F9A9A-ED2B-416E-AA33-1F06C6CA7FA8}" srcOrd="0" destOrd="0" presId="urn:microsoft.com/office/officeart/2005/8/layout/hierarchy1"/>
    <dgm:cxn modelId="{91870D2D-E5E2-4CEF-ADF2-181F7FA9021C}" type="presParOf" srcId="{7FAA4BD5-4475-4979-93BA-3BE1EC883208}" destId="{B5AC1271-D451-4B97-9028-8E847307BD37}" srcOrd="1" destOrd="0" presId="urn:microsoft.com/office/officeart/2005/8/layout/hierarchy1"/>
    <dgm:cxn modelId="{96A0AA6A-323D-445A-BFB2-DB2106728FDF}" type="presParOf" srcId="{9804D78B-2644-40CD-A57D-3E1B2384A8BF}" destId="{22C1355C-594A-4955-862A-FB6DAED38C7D}" srcOrd="1" destOrd="0" presId="urn:microsoft.com/office/officeart/2005/8/layout/hierarchy1"/>
    <dgm:cxn modelId="{73E4E64E-FDD9-4297-A7CA-4CE6352577E4}" type="presParOf" srcId="{22C1355C-594A-4955-862A-FB6DAED38C7D}" destId="{764334CD-DF61-466C-AB88-D746D3CB947E}" srcOrd="0" destOrd="0" presId="urn:microsoft.com/office/officeart/2005/8/layout/hierarchy1"/>
    <dgm:cxn modelId="{F739A695-D042-4ADF-BE3E-9DD870D0FDB4}" type="presParOf" srcId="{22C1355C-594A-4955-862A-FB6DAED38C7D}" destId="{78F4520B-4104-4FB3-B369-03BEE58D0B9E}" srcOrd="1" destOrd="0" presId="urn:microsoft.com/office/officeart/2005/8/layout/hierarchy1"/>
    <dgm:cxn modelId="{AF25CD34-8255-427C-9839-93B10DF65482}" type="presParOf" srcId="{78F4520B-4104-4FB3-B369-03BEE58D0B9E}" destId="{527855F1-0EAA-4250-B07F-42764828115C}" srcOrd="0" destOrd="0" presId="urn:microsoft.com/office/officeart/2005/8/layout/hierarchy1"/>
    <dgm:cxn modelId="{24CB5AFC-B20E-4ADB-BD1F-7E048D22E0AA}" type="presParOf" srcId="{527855F1-0EAA-4250-B07F-42764828115C}" destId="{2DA469A0-88AE-457A-91E3-D8083DE4A77B}" srcOrd="0" destOrd="0" presId="urn:microsoft.com/office/officeart/2005/8/layout/hierarchy1"/>
    <dgm:cxn modelId="{300944D6-823D-4D9E-8665-1CBD56EDFC7A}" type="presParOf" srcId="{527855F1-0EAA-4250-B07F-42764828115C}" destId="{5ADBBEEC-1F77-40F8-A2BA-7FB226487F89}" srcOrd="1" destOrd="0" presId="urn:microsoft.com/office/officeart/2005/8/layout/hierarchy1"/>
    <dgm:cxn modelId="{384D0850-5BA6-4E67-BB13-C0AC3B007FFD}" type="presParOf" srcId="{78F4520B-4104-4FB3-B369-03BEE58D0B9E}" destId="{270458C4-6D4E-45E7-B211-481BA17A84C4}" srcOrd="1" destOrd="0" presId="urn:microsoft.com/office/officeart/2005/8/layout/hierarchy1"/>
    <dgm:cxn modelId="{11E4AB76-869A-4387-80AD-F00A87799585}" type="presParOf" srcId="{270458C4-6D4E-45E7-B211-481BA17A84C4}" destId="{C7912E37-5B81-4DF2-A90D-26EEDAB7AD78}" srcOrd="0" destOrd="0" presId="urn:microsoft.com/office/officeart/2005/8/layout/hierarchy1"/>
    <dgm:cxn modelId="{C48B905A-77C0-400C-BA53-0048E61B07BA}" type="presParOf" srcId="{270458C4-6D4E-45E7-B211-481BA17A84C4}" destId="{4015B899-0208-46C2-8CF3-6A0379CCBB4D}" srcOrd="1" destOrd="0" presId="urn:microsoft.com/office/officeart/2005/8/layout/hierarchy1"/>
    <dgm:cxn modelId="{C8AE02DF-1C68-4399-B2F7-31D3B9093F2B}" type="presParOf" srcId="{4015B899-0208-46C2-8CF3-6A0379CCBB4D}" destId="{F4BA3715-A8B8-41AE-B291-EAC24FFB9529}" srcOrd="0" destOrd="0" presId="urn:microsoft.com/office/officeart/2005/8/layout/hierarchy1"/>
    <dgm:cxn modelId="{851397CD-D011-4AD8-B3D0-F4B65EEB663E}" type="presParOf" srcId="{F4BA3715-A8B8-41AE-B291-EAC24FFB9529}" destId="{A39C7E71-3FCB-45F3-B86E-B02EB2664349}" srcOrd="0" destOrd="0" presId="urn:microsoft.com/office/officeart/2005/8/layout/hierarchy1"/>
    <dgm:cxn modelId="{C944BA0B-EC83-40FD-A450-5C7C1D9854CC}" type="presParOf" srcId="{F4BA3715-A8B8-41AE-B291-EAC24FFB9529}" destId="{94F68E55-8E28-4EE5-9454-DFBA688B996D}" srcOrd="1" destOrd="0" presId="urn:microsoft.com/office/officeart/2005/8/layout/hierarchy1"/>
    <dgm:cxn modelId="{9A4C54DA-A8A2-459A-BFCC-232BD6555800}" type="presParOf" srcId="{4015B899-0208-46C2-8CF3-6A0379CCBB4D}" destId="{18E71AA4-6CD3-4B12-BA2D-131926F7DC2A}" srcOrd="1" destOrd="0" presId="urn:microsoft.com/office/officeart/2005/8/layout/hierarchy1"/>
    <dgm:cxn modelId="{CD0A9ED2-0369-4EE4-8090-E4A48B6FA500}" type="presParOf" srcId="{270458C4-6D4E-45E7-B211-481BA17A84C4}" destId="{4B5CF21E-9EAA-455D-AD64-CE2C253C132B}" srcOrd="2" destOrd="0" presId="urn:microsoft.com/office/officeart/2005/8/layout/hierarchy1"/>
    <dgm:cxn modelId="{BF8F7990-0893-4FF1-8262-7E73EDB99EA9}" type="presParOf" srcId="{270458C4-6D4E-45E7-B211-481BA17A84C4}" destId="{44842319-5F0B-48AB-8769-AAE5B0621977}" srcOrd="3" destOrd="0" presId="urn:microsoft.com/office/officeart/2005/8/layout/hierarchy1"/>
    <dgm:cxn modelId="{68F2295A-30AD-432D-ADC9-A84A2DA313F0}" type="presParOf" srcId="{44842319-5F0B-48AB-8769-AAE5B0621977}" destId="{046BD8AC-7336-4345-B911-F598117E1E46}" srcOrd="0" destOrd="0" presId="urn:microsoft.com/office/officeart/2005/8/layout/hierarchy1"/>
    <dgm:cxn modelId="{BB52B7D9-C23F-4B5E-BF73-0E68BE86BF6D}" type="presParOf" srcId="{046BD8AC-7336-4345-B911-F598117E1E46}" destId="{FD764439-9493-4109-9827-C7F06631630D}" srcOrd="0" destOrd="0" presId="urn:microsoft.com/office/officeart/2005/8/layout/hierarchy1"/>
    <dgm:cxn modelId="{60133B10-FFD1-4846-BBEC-32B2502F1D1F}" type="presParOf" srcId="{046BD8AC-7336-4345-B911-F598117E1E46}" destId="{52037AB8-62DA-4E2D-B12D-C9A4D79956FD}" srcOrd="1" destOrd="0" presId="urn:microsoft.com/office/officeart/2005/8/layout/hierarchy1"/>
    <dgm:cxn modelId="{D04222EF-3F5F-4617-9C5B-2524D016DC51}" type="presParOf" srcId="{44842319-5F0B-48AB-8769-AAE5B0621977}" destId="{CC30B293-A0C0-4D6F-8224-70410BE34C6B}" srcOrd="1" destOrd="0" presId="urn:microsoft.com/office/officeart/2005/8/layout/hierarchy1"/>
    <dgm:cxn modelId="{0674C055-AA26-46EF-91D9-CB11214C238D}" type="presParOf" srcId="{CC30B293-A0C0-4D6F-8224-70410BE34C6B}" destId="{4A9FF392-A447-48F8-9F28-901228A300A6}" srcOrd="0" destOrd="0" presId="urn:microsoft.com/office/officeart/2005/8/layout/hierarchy1"/>
    <dgm:cxn modelId="{BA1D2998-B37E-4FE5-9A27-17563C9C55B5}" type="presParOf" srcId="{CC30B293-A0C0-4D6F-8224-70410BE34C6B}" destId="{758DEF5B-9BA9-455D-B367-7523DC133DC7}" srcOrd="1" destOrd="0" presId="urn:microsoft.com/office/officeart/2005/8/layout/hierarchy1"/>
    <dgm:cxn modelId="{AA84539B-FB04-4A9D-BB2D-286C55FAABFC}" type="presParOf" srcId="{758DEF5B-9BA9-455D-B367-7523DC133DC7}" destId="{603439D3-14F4-4EF4-A6A7-40BD79EF8886}" srcOrd="0" destOrd="0" presId="urn:microsoft.com/office/officeart/2005/8/layout/hierarchy1"/>
    <dgm:cxn modelId="{C9250B53-1D89-4AE7-B927-E37CABFC9ABD}" type="presParOf" srcId="{603439D3-14F4-4EF4-A6A7-40BD79EF8886}" destId="{6C729A25-95C1-4529-9E8A-5E8D1A968CDA}" srcOrd="0" destOrd="0" presId="urn:microsoft.com/office/officeart/2005/8/layout/hierarchy1"/>
    <dgm:cxn modelId="{09096C54-908A-4FED-A326-F6071282BCA2}" type="presParOf" srcId="{603439D3-14F4-4EF4-A6A7-40BD79EF8886}" destId="{B60DF105-0355-4CE7-B478-42C9127735A4}" srcOrd="1" destOrd="0" presId="urn:microsoft.com/office/officeart/2005/8/layout/hierarchy1"/>
    <dgm:cxn modelId="{F87F55FF-43C0-4BD8-B4C5-109F13A66CF5}" type="presParOf" srcId="{758DEF5B-9BA9-455D-B367-7523DC133DC7}" destId="{6C5E61F9-5422-4887-90CE-B98A31545E73}" srcOrd="1" destOrd="0" presId="urn:microsoft.com/office/officeart/2005/8/layout/hierarchy1"/>
    <dgm:cxn modelId="{070DBDA9-7E41-415D-99A1-B3A03657E837}" type="presParOf" srcId="{CC30B293-A0C0-4D6F-8224-70410BE34C6B}" destId="{ECF09E13-5265-4507-B3C5-25692179467C}" srcOrd="2" destOrd="0" presId="urn:microsoft.com/office/officeart/2005/8/layout/hierarchy1"/>
    <dgm:cxn modelId="{0EBC61B3-1476-417A-98FA-AE61F7948C67}" type="presParOf" srcId="{CC30B293-A0C0-4D6F-8224-70410BE34C6B}" destId="{CB07CA6B-7099-42B1-86F4-CDA7BCC95F5C}" srcOrd="3" destOrd="0" presId="urn:microsoft.com/office/officeart/2005/8/layout/hierarchy1"/>
    <dgm:cxn modelId="{42F0151A-B288-4942-B759-F90F9EF97332}" type="presParOf" srcId="{CB07CA6B-7099-42B1-86F4-CDA7BCC95F5C}" destId="{7B6F7B3F-CA15-43FD-9A6D-F17AB7C6EC83}" srcOrd="0" destOrd="0" presId="urn:microsoft.com/office/officeart/2005/8/layout/hierarchy1"/>
    <dgm:cxn modelId="{138CA903-3A5D-47FB-A55A-E16867B0E439}" type="presParOf" srcId="{7B6F7B3F-CA15-43FD-9A6D-F17AB7C6EC83}" destId="{9FA3438B-6579-4199-A885-CFDEF75A332C}" srcOrd="0" destOrd="0" presId="urn:microsoft.com/office/officeart/2005/8/layout/hierarchy1"/>
    <dgm:cxn modelId="{6E6F837C-7807-42F9-9B2F-EA33055B2E95}" type="presParOf" srcId="{7B6F7B3F-CA15-43FD-9A6D-F17AB7C6EC83}" destId="{859EC4F3-A9C6-4319-A342-E892888945B4}" srcOrd="1" destOrd="0" presId="urn:microsoft.com/office/officeart/2005/8/layout/hierarchy1"/>
    <dgm:cxn modelId="{6EEACA97-FF18-4E30-99C3-0E8AB849CE3C}" type="presParOf" srcId="{CB07CA6B-7099-42B1-86F4-CDA7BCC95F5C}" destId="{59E28439-73FE-49B1-AAFD-2DC11CAFD8CC}" srcOrd="1" destOrd="0" presId="urn:microsoft.com/office/officeart/2005/8/layout/hierarchy1"/>
    <dgm:cxn modelId="{0E1FFD04-6057-4DB8-8CF4-358347054E9B}" type="presParOf" srcId="{22C1355C-594A-4955-862A-FB6DAED38C7D}" destId="{DB306B4E-3619-486F-9097-8E21C30AD9E5}" srcOrd="2" destOrd="0" presId="urn:microsoft.com/office/officeart/2005/8/layout/hierarchy1"/>
    <dgm:cxn modelId="{97E39106-5EBD-4BFA-9827-C4B056343DBE}" type="presParOf" srcId="{22C1355C-594A-4955-862A-FB6DAED38C7D}" destId="{8D98862B-1DCB-49A5-A8BD-560C39F162CF}" srcOrd="3" destOrd="0" presId="urn:microsoft.com/office/officeart/2005/8/layout/hierarchy1"/>
    <dgm:cxn modelId="{80A0B3B1-A800-47E7-9510-C3A322DEF8CF}" type="presParOf" srcId="{8D98862B-1DCB-49A5-A8BD-560C39F162CF}" destId="{4B1AC540-0E1B-4EEE-828A-16E12D6F375C}" srcOrd="0" destOrd="0" presId="urn:microsoft.com/office/officeart/2005/8/layout/hierarchy1"/>
    <dgm:cxn modelId="{21686F70-E51E-43D3-B898-796C2821D6CF}" type="presParOf" srcId="{4B1AC540-0E1B-4EEE-828A-16E12D6F375C}" destId="{636E13FA-1E46-49A8-85E5-D3EA23283496}" srcOrd="0" destOrd="0" presId="urn:microsoft.com/office/officeart/2005/8/layout/hierarchy1"/>
    <dgm:cxn modelId="{9AA63F35-80B3-4EA3-80EE-57AB287DAF62}" type="presParOf" srcId="{4B1AC540-0E1B-4EEE-828A-16E12D6F375C}" destId="{C0FF4972-D8B0-47F9-9C40-80E05311B9BE}" srcOrd="1" destOrd="0" presId="urn:microsoft.com/office/officeart/2005/8/layout/hierarchy1"/>
    <dgm:cxn modelId="{BEFF6A86-6CD7-4ABB-96BF-3DF88DC13F4F}" type="presParOf" srcId="{8D98862B-1DCB-49A5-A8BD-560C39F162CF}" destId="{72D82754-8A64-427B-B94F-DAF349B6BD03}" srcOrd="1" destOrd="0" presId="urn:microsoft.com/office/officeart/2005/8/layout/hierarchy1"/>
    <dgm:cxn modelId="{88D8F4BC-2C83-4008-B979-6AE69574459B}" type="presParOf" srcId="{72D82754-8A64-427B-B94F-DAF349B6BD03}" destId="{1B2AAF15-6BBE-452B-9A83-C7D0307AC902}" srcOrd="0" destOrd="0" presId="urn:microsoft.com/office/officeart/2005/8/layout/hierarchy1"/>
    <dgm:cxn modelId="{0515B2FD-9CB9-4B65-98B0-4DD0E0F2791A}" type="presParOf" srcId="{72D82754-8A64-427B-B94F-DAF349B6BD03}" destId="{70394A93-55AA-4958-9656-7A8BB0A01A02}" srcOrd="1" destOrd="0" presId="urn:microsoft.com/office/officeart/2005/8/layout/hierarchy1"/>
    <dgm:cxn modelId="{D5D1273E-B323-483D-9207-126F8C4F7BDF}" type="presParOf" srcId="{70394A93-55AA-4958-9656-7A8BB0A01A02}" destId="{3CE4C299-E91B-44D1-B112-CA9F8A31126C}" srcOrd="0" destOrd="0" presId="urn:microsoft.com/office/officeart/2005/8/layout/hierarchy1"/>
    <dgm:cxn modelId="{C79EE5C9-C1EA-4ED6-89DC-6EB42DEF0674}" type="presParOf" srcId="{3CE4C299-E91B-44D1-B112-CA9F8A31126C}" destId="{B6D92AAF-A958-4968-B747-FD3F6C1A612C}" srcOrd="0" destOrd="0" presId="urn:microsoft.com/office/officeart/2005/8/layout/hierarchy1"/>
    <dgm:cxn modelId="{91AF6377-F394-424C-ADF6-A99CD9CC17B5}" type="presParOf" srcId="{3CE4C299-E91B-44D1-B112-CA9F8A31126C}" destId="{C6FC5F79-43B5-4B7C-AD05-26CA58843B65}" srcOrd="1" destOrd="0" presId="urn:microsoft.com/office/officeart/2005/8/layout/hierarchy1"/>
    <dgm:cxn modelId="{DC51BEE6-185B-43D5-B404-538ED7DBB465}" type="presParOf" srcId="{70394A93-55AA-4958-9656-7A8BB0A01A02}" destId="{86B8B270-4C4A-44BF-918E-06420D364827}" srcOrd="1" destOrd="0" presId="urn:microsoft.com/office/officeart/2005/8/layout/hierarchy1"/>
    <dgm:cxn modelId="{AD392B0F-5544-4977-ABB8-AEAD778834A5}" type="presParOf" srcId="{72D82754-8A64-427B-B94F-DAF349B6BD03}" destId="{15D9B4C5-875D-4695-87A0-FC919F99866B}" srcOrd="2" destOrd="0" presId="urn:microsoft.com/office/officeart/2005/8/layout/hierarchy1"/>
    <dgm:cxn modelId="{AA9BB8F3-B919-4962-AE9D-076F34B6274F}" type="presParOf" srcId="{72D82754-8A64-427B-B94F-DAF349B6BD03}" destId="{EAB56A22-1730-456C-95E7-1CCF8021AE52}" srcOrd="3" destOrd="0" presId="urn:microsoft.com/office/officeart/2005/8/layout/hierarchy1"/>
    <dgm:cxn modelId="{542FD708-0F12-4858-8009-528FEBDB6211}" type="presParOf" srcId="{EAB56A22-1730-456C-95E7-1CCF8021AE52}" destId="{06C2CE73-09BE-475A-AD35-BCC96D25EACF}" srcOrd="0" destOrd="0" presId="urn:microsoft.com/office/officeart/2005/8/layout/hierarchy1"/>
    <dgm:cxn modelId="{FF9F173D-00D8-4046-9A06-5A3C2A7EBE30}" type="presParOf" srcId="{06C2CE73-09BE-475A-AD35-BCC96D25EACF}" destId="{9CF87C66-AF8A-4490-93E0-2D3A946B1D11}" srcOrd="0" destOrd="0" presId="urn:microsoft.com/office/officeart/2005/8/layout/hierarchy1"/>
    <dgm:cxn modelId="{360340D8-BAC2-40BD-836C-0DB7F82FC847}" type="presParOf" srcId="{06C2CE73-09BE-475A-AD35-BCC96D25EACF}" destId="{08B119D1-DEEB-49E4-B2CC-C9650DAAD98C}" srcOrd="1" destOrd="0" presId="urn:microsoft.com/office/officeart/2005/8/layout/hierarchy1"/>
    <dgm:cxn modelId="{E048133E-F34C-4803-AFD5-0504653A6EEC}" type="presParOf" srcId="{EAB56A22-1730-456C-95E7-1CCF8021AE52}" destId="{62FE2257-4A5E-4423-92FC-E21EF6BD41C4}" srcOrd="1" destOrd="0" presId="urn:microsoft.com/office/officeart/2005/8/layout/hierarchy1"/>
    <dgm:cxn modelId="{6CD3F953-B919-40E9-972B-AC86B0947E50}" type="presParOf" srcId="{62FE2257-4A5E-4423-92FC-E21EF6BD41C4}" destId="{5ED407BE-86A7-4368-8785-8359BD724AB1}" srcOrd="0" destOrd="0" presId="urn:microsoft.com/office/officeart/2005/8/layout/hierarchy1"/>
    <dgm:cxn modelId="{59A31BB0-F23A-40A9-B802-C2D12C878B0D}" type="presParOf" srcId="{62FE2257-4A5E-4423-92FC-E21EF6BD41C4}" destId="{7281C469-53B9-432E-A5E6-AE6E78D8F60F}" srcOrd="1" destOrd="0" presId="urn:microsoft.com/office/officeart/2005/8/layout/hierarchy1"/>
    <dgm:cxn modelId="{71AC309E-842C-4761-BA68-DF8AAD18B925}" type="presParOf" srcId="{7281C469-53B9-432E-A5E6-AE6E78D8F60F}" destId="{65B85715-C496-4347-A445-FADD960ED1C1}" srcOrd="0" destOrd="0" presId="urn:microsoft.com/office/officeart/2005/8/layout/hierarchy1"/>
    <dgm:cxn modelId="{3BC02F21-F88F-4F43-B576-6B92952EB5F8}" type="presParOf" srcId="{65B85715-C496-4347-A445-FADD960ED1C1}" destId="{C540615E-A91F-4047-915A-1D299B41A97B}" srcOrd="0" destOrd="0" presId="urn:microsoft.com/office/officeart/2005/8/layout/hierarchy1"/>
    <dgm:cxn modelId="{3A341D90-FDF4-497B-AEB5-6854F5A4A425}" type="presParOf" srcId="{65B85715-C496-4347-A445-FADD960ED1C1}" destId="{00228D84-20A5-4E01-BB06-D0D2656E1ED5}" srcOrd="1" destOrd="0" presId="urn:microsoft.com/office/officeart/2005/8/layout/hierarchy1"/>
    <dgm:cxn modelId="{2B808FA6-BF73-4C78-8D3D-257C1FBB8720}" type="presParOf" srcId="{7281C469-53B9-432E-A5E6-AE6E78D8F60F}" destId="{139FCB95-36C3-4A49-8C5F-E13E21822C1B}" srcOrd="1" destOrd="0" presId="urn:microsoft.com/office/officeart/2005/8/layout/hierarchy1"/>
    <dgm:cxn modelId="{AF0F767A-FA98-49F7-9533-73D7936F931C}" type="presParOf" srcId="{62FE2257-4A5E-4423-92FC-E21EF6BD41C4}" destId="{C56C6ECF-E9C5-43C2-98B5-DC927353D6E8}" srcOrd="2" destOrd="0" presId="urn:microsoft.com/office/officeart/2005/8/layout/hierarchy1"/>
    <dgm:cxn modelId="{5B74A2F7-B359-45F1-92FD-FBAE50B69848}" type="presParOf" srcId="{62FE2257-4A5E-4423-92FC-E21EF6BD41C4}" destId="{B487B138-6A17-4612-962E-B72D85427471}" srcOrd="3" destOrd="0" presId="urn:microsoft.com/office/officeart/2005/8/layout/hierarchy1"/>
    <dgm:cxn modelId="{A90CE5C9-5FA5-4079-9DD9-1EE00F51716C}" type="presParOf" srcId="{B487B138-6A17-4612-962E-B72D85427471}" destId="{427A1C42-C360-4F4D-9F9D-363182AF0409}" srcOrd="0" destOrd="0" presId="urn:microsoft.com/office/officeart/2005/8/layout/hierarchy1"/>
    <dgm:cxn modelId="{63CDEBA3-D2A5-4690-A31B-941D67B981AA}" type="presParOf" srcId="{427A1C42-C360-4F4D-9F9D-363182AF0409}" destId="{E1818B7C-8390-42AE-8BE3-C68A5040B647}" srcOrd="0" destOrd="0" presId="urn:microsoft.com/office/officeart/2005/8/layout/hierarchy1"/>
    <dgm:cxn modelId="{E1992F79-3F7B-4563-BE34-85F5090B899A}" type="presParOf" srcId="{427A1C42-C360-4F4D-9F9D-363182AF0409}" destId="{D478DF04-8626-4FDB-9367-7B03A63D3C07}" srcOrd="1" destOrd="0" presId="urn:microsoft.com/office/officeart/2005/8/layout/hierarchy1"/>
    <dgm:cxn modelId="{E28D6332-1F75-44F0-9E6F-B045226D0476}" type="presParOf" srcId="{B487B138-6A17-4612-962E-B72D85427471}" destId="{447402D4-DCC8-47CA-9BE6-0A3EF0824433}" srcOrd="1" destOrd="0" presId="urn:microsoft.com/office/officeart/2005/8/layout/hierarchy1"/>
  </dgm:cxnLst>
  <dgm:bg>
    <a:solidFill>
      <a:srgbClr val="FFE0A3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803A21-9F6C-444B-ADBB-B3F0D2EFF8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6084D-3DA7-4E57-92C3-84064CE0EEBF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Intra</a:t>
          </a:r>
          <a:r>
            <a:rPr lang="en-US" sz="2800" dirty="0" smtClean="0"/>
            <a:t>-(strong)</a:t>
          </a:r>
          <a:endParaRPr lang="en-US" sz="2800" dirty="0"/>
        </a:p>
      </dgm:t>
    </dgm:pt>
    <dgm:pt modelId="{FD3BEC0E-767E-4171-A097-6E5638A7B2C0}" type="parTrans" cxnId="{3814CA13-CCD9-4642-AAAD-124BD5518A37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7D56D244-3A18-4D70-8B1C-A28116DFCF1A}" type="sibTrans" cxnId="{3814CA13-CCD9-4642-AAAD-124BD5518A37}">
      <dgm:prSet/>
      <dgm:spPr/>
      <dgm:t>
        <a:bodyPr/>
        <a:lstStyle/>
        <a:p>
          <a:endParaRPr lang="en-US"/>
        </a:p>
      </dgm:t>
    </dgm:pt>
    <dgm:pt modelId="{038E6D11-9A53-48C3-AAE7-82C147365A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Ionic</a:t>
          </a:r>
          <a:endParaRPr lang="en-US" sz="2800" dirty="0"/>
        </a:p>
      </dgm:t>
    </dgm:pt>
    <dgm:pt modelId="{C3C2F5E7-B0F0-4966-AAD3-1CAF3818A62E}" type="parTrans" cxnId="{C3DED235-F7ED-4698-A1C3-CAC0832578EC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F0E2649F-827E-48D8-A74E-22A52F34F53C}" type="sibTrans" cxnId="{C3DED235-F7ED-4698-A1C3-CAC0832578EC}">
      <dgm:prSet/>
      <dgm:spPr/>
      <dgm:t>
        <a:bodyPr/>
        <a:lstStyle/>
        <a:p>
          <a:endParaRPr lang="en-US"/>
        </a:p>
      </dgm:t>
    </dgm:pt>
    <dgm:pt modelId="{C1DC2508-0339-4A51-98C5-E98C12FDC29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Covalent</a:t>
          </a:r>
          <a:endParaRPr lang="en-US" sz="2800" dirty="0"/>
        </a:p>
      </dgm:t>
    </dgm:pt>
    <dgm:pt modelId="{91782CEA-E766-4DFF-BDCC-3D7FA9FC5863}" type="parTrans" cxnId="{51FC0BF0-5A21-4213-8000-13D72764EF1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3CA41D-CCC1-4681-B834-AD76599D94F1}" type="sibTrans" cxnId="{51FC0BF0-5A21-4213-8000-13D72764EF1E}">
      <dgm:prSet/>
      <dgm:spPr/>
      <dgm:t>
        <a:bodyPr/>
        <a:lstStyle/>
        <a:p>
          <a:endParaRPr lang="en-US"/>
        </a:p>
      </dgm:t>
    </dgm:pt>
    <dgm:pt modelId="{3D70AE79-90A1-45C0-B797-E5C46B3C8FC2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Polar</a:t>
          </a:r>
          <a:endParaRPr lang="en-US" sz="2800" dirty="0"/>
        </a:p>
      </dgm:t>
    </dgm:pt>
    <dgm:pt modelId="{1DD5CB5D-C219-4DE9-BCE3-73D80B24DDDD}" type="parTrans" cxnId="{20ED7584-618D-42B5-9C53-BE017120BDDF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D54265C0-EEA4-416C-A0D8-2C4DB436B17E}" type="sibTrans" cxnId="{20ED7584-618D-42B5-9C53-BE017120BDDF}">
      <dgm:prSet/>
      <dgm:spPr/>
      <dgm:t>
        <a:bodyPr/>
        <a:lstStyle/>
        <a:p>
          <a:endParaRPr lang="en-US"/>
        </a:p>
      </dgm:t>
    </dgm:pt>
    <dgm:pt modelId="{2C57B517-C7A1-4AD6-953F-ADA6AD7A13C3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Nonpolar</a:t>
          </a:r>
          <a:endParaRPr lang="en-US" sz="2800" dirty="0"/>
        </a:p>
      </dgm:t>
    </dgm:pt>
    <dgm:pt modelId="{F016951B-3751-44E6-B770-AAF07783FD4B}" type="parTrans" cxnId="{ED0FDE3A-A95F-42AE-BE2E-0E0B82FC942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2A7BFF0-BA5B-4E8D-A24C-51D4603E130F}" type="sibTrans" cxnId="{ED0FDE3A-A95F-42AE-BE2E-0E0B82FC9422}">
      <dgm:prSet/>
      <dgm:spPr/>
      <dgm:t>
        <a:bodyPr/>
        <a:lstStyle/>
        <a:p>
          <a:endParaRPr lang="en-US"/>
        </a:p>
      </dgm:t>
    </dgm:pt>
    <dgm:pt modelId="{BA08CFD0-68FB-45E6-8702-9256028AB59A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4000" b="1" u="sng" dirty="0" smtClean="0"/>
            <a:t>Bonding</a:t>
          </a:r>
          <a:endParaRPr lang="en-US" sz="4000" b="1" u="sng" dirty="0"/>
        </a:p>
      </dgm:t>
    </dgm:pt>
    <dgm:pt modelId="{94C0AB4F-DE08-4059-A5F2-4254A6F4A26C}" type="parTrans" cxnId="{F39A31FD-2C99-4A56-8B6B-C1D97C70E0DF}">
      <dgm:prSet/>
      <dgm:spPr/>
      <dgm:t>
        <a:bodyPr/>
        <a:lstStyle/>
        <a:p>
          <a:endParaRPr lang="en-US"/>
        </a:p>
      </dgm:t>
    </dgm:pt>
    <dgm:pt modelId="{1E53FBAA-EA96-430C-B37C-BFF762D081DF}" type="sibTrans" cxnId="{F39A31FD-2C99-4A56-8B6B-C1D97C70E0DF}">
      <dgm:prSet/>
      <dgm:spPr/>
      <dgm:t>
        <a:bodyPr/>
        <a:lstStyle/>
        <a:p>
          <a:endParaRPr lang="en-US"/>
        </a:p>
      </dgm:t>
    </dgm:pt>
    <dgm:pt modelId="{3C76175E-DE03-4625-8CD5-C7F9A14191AD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Inter</a:t>
          </a:r>
          <a:r>
            <a:rPr lang="en-US" sz="2800" dirty="0" smtClean="0"/>
            <a:t>-(weak)</a:t>
          </a:r>
          <a:endParaRPr lang="en-US" sz="2800" dirty="0"/>
        </a:p>
      </dgm:t>
    </dgm:pt>
    <dgm:pt modelId="{EF23B78D-F752-4750-B390-C311E3999E21}" type="parTrans" cxnId="{E92DD644-FAEA-4738-B6CE-5D56371AEAD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BADB70-5D77-4821-B7B8-FE96FCAFADA9}" type="sibTrans" cxnId="{E92DD644-FAEA-4738-B6CE-5D56371AEADD}">
      <dgm:prSet/>
      <dgm:spPr/>
      <dgm:t>
        <a:bodyPr/>
        <a:lstStyle/>
        <a:p>
          <a:endParaRPr lang="en-US"/>
        </a:p>
      </dgm:t>
    </dgm:pt>
    <dgm:pt modelId="{58839FAA-CEAD-42E0-BBF8-9E0B02D7D84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dirty="0"/>
        </a:p>
      </dgm:t>
    </dgm:pt>
    <dgm:pt modelId="{EFADCC5A-D52C-40A4-8329-A6332EAFD1A9}" type="parTrans" cxnId="{26027222-D534-48DE-B50A-E12F83E2043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83BD645-FE31-4971-A5F5-27A48ED80A1E}" type="sibTrans" cxnId="{26027222-D534-48DE-B50A-E12F83E20432}">
      <dgm:prSet/>
      <dgm:spPr/>
      <dgm:t>
        <a:bodyPr/>
        <a:lstStyle/>
        <a:p>
          <a:endParaRPr lang="en-US"/>
        </a:p>
      </dgm:t>
    </dgm:pt>
    <dgm:pt modelId="{8BB18F19-832A-431E-AA3D-DF266E12D18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van der Waals   forces</a:t>
          </a:r>
          <a:endParaRPr lang="en-US" dirty="0"/>
        </a:p>
      </dgm:t>
    </dgm:pt>
    <dgm:pt modelId="{E7A6CF29-1299-440E-81A5-3785C81E02AF}" type="parTrans" cxnId="{987119F6-473B-45CB-BFA5-F6AB6F7A3D2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DE762D8-1F0D-46D9-83BC-DF3984E0BE5C}" type="sibTrans" cxnId="{987119F6-473B-45CB-BFA5-F6AB6F7A3D2A}">
      <dgm:prSet/>
      <dgm:spPr/>
      <dgm:t>
        <a:bodyPr/>
        <a:lstStyle/>
        <a:p>
          <a:endParaRPr lang="en-US"/>
        </a:p>
      </dgm:t>
    </dgm:pt>
    <dgm:pt modelId="{45A91C1A-A794-4BE3-A2D0-C5AB91D0C538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b="1" dirty="0">
            <a:solidFill>
              <a:srgbClr val="0000CC"/>
            </a:solidFill>
          </a:endParaRPr>
        </a:p>
      </dgm:t>
    </dgm:pt>
    <dgm:pt modelId="{7708B891-6A5F-454A-A15E-6FE4F7172DC4}" type="parTrans" cxnId="{428C7E6E-1686-4CE4-9944-8F3EE8FA443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0B6C6807-D7A1-42A7-8FFE-97D948B6B28B}" type="sibTrans" cxnId="{428C7E6E-1686-4CE4-9944-8F3EE8FA4433}">
      <dgm:prSet/>
      <dgm:spPr/>
      <dgm:t>
        <a:bodyPr/>
        <a:lstStyle/>
        <a:p>
          <a:endParaRPr lang="en-US"/>
        </a:p>
      </dgm:t>
    </dgm:pt>
    <dgm:pt modelId="{CE475310-C4EB-46D8-A316-C39CE98106B6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2800" b="0" dirty="0">
            <a:solidFill>
              <a:schemeClr val="tx1"/>
            </a:solidFill>
          </a:endParaRPr>
        </a:p>
      </dgm:t>
    </dgm:pt>
    <dgm:pt modelId="{95072DC5-6E82-4915-AE6F-571C333DF7FA}" type="parTrans" cxnId="{AB0CFC53-7C2F-43A8-A92C-217797BA227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251B6B30-E390-49CF-943D-FFD65B7C9452}" type="sibTrans" cxnId="{AB0CFC53-7C2F-43A8-A92C-217797BA227D}">
      <dgm:prSet/>
      <dgm:spPr/>
      <dgm:t>
        <a:bodyPr/>
        <a:lstStyle/>
        <a:p>
          <a:endParaRPr lang="en-US"/>
        </a:p>
      </dgm:t>
    </dgm:pt>
    <dgm:pt modelId="{8AF31873-DDC7-442A-8FA5-0D2686728801}" type="pres">
      <dgm:prSet presAssocID="{AA803A21-9F6C-444B-ADBB-B3F0D2EFF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04D78B-2644-40CD-A57D-3E1B2384A8BF}" type="pres">
      <dgm:prSet presAssocID="{BA08CFD0-68FB-45E6-8702-9256028AB59A}" presName="hierRoot1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FAA4BD5-4475-4979-93BA-3BE1EC883208}" type="pres">
      <dgm:prSet presAssocID="{BA08CFD0-68FB-45E6-8702-9256028AB59A}" presName="composite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36F9A9A-ED2B-416E-AA33-1F06C6CA7FA8}" type="pres">
      <dgm:prSet presAssocID="{BA08CFD0-68FB-45E6-8702-9256028AB59A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5AC1271-D451-4B97-9028-8E847307BD37}" type="pres">
      <dgm:prSet presAssocID="{BA08CFD0-68FB-45E6-8702-9256028AB59A}" presName="text" presStyleLbl="fgAcc0" presStyleIdx="0" presStyleCnt="1" custScaleX="157712" custLinFactNeighborX="14051" custLinFactNeighborY="-29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1355C-594A-4955-862A-FB6DAED38C7D}" type="pres">
      <dgm:prSet presAssocID="{BA08CFD0-68FB-45E6-8702-9256028AB59A}" presName="hierChild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64334CD-DF61-466C-AB88-D746D3CB947E}" type="pres">
      <dgm:prSet presAssocID="{FD3BEC0E-767E-4171-A097-6E5638A7B2C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8F4520B-4104-4FB3-B369-03BEE58D0B9E}" type="pres">
      <dgm:prSet presAssocID="{7A66084D-3DA7-4E57-92C3-84064CE0EEBF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27855F1-0EAA-4250-B07F-42764828115C}" type="pres">
      <dgm:prSet presAssocID="{7A66084D-3DA7-4E57-92C3-84064CE0EEBF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2DA469A0-88AE-457A-91E3-D8083DE4A77B}" type="pres">
      <dgm:prSet presAssocID="{7A66084D-3DA7-4E57-92C3-84064CE0EEBF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ADBBEEC-1F77-40F8-A2BA-7FB226487F89}" type="pres">
      <dgm:prSet presAssocID="{7A66084D-3DA7-4E57-92C3-84064CE0EEBF}" presName="text2" presStyleLbl="fgAcc2" presStyleIdx="0" presStyleCnt="2" custScaleX="114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458C4-6D4E-45E7-B211-481BA17A84C4}" type="pres">
      <dgm:prSet presAssocID="{7A66084D-3DA7-4E57-92C3-84064CE0EEBF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7912E37-5B81-4DF2-A90D-26EEDAB7AD78}" type="pres">
      <dgm:prSet presAssocID="{C3C2F5E7-B0F0-4966-AAD3-1CAF3818A62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015B899-0208-46C2-8CF3-6A0379CCBB4D}" type="pres">
      <dgm:prSet presAssocID="{038E6D11-9A53-48C3-AAE7-82C147365A32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4BA3715-A8B8-41AE-B291-EAC24FFB9529}" type="pres">
      <dgm:prSet presAssocID="{038E6D11-9A53-48C3-AAE7-82C147365A32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A39C7E71-3FCB-45F3-B86E-B02EB2664349}" type="pres">
      <dgm:prSet presAssocID="{038E6D11-9A53-48C3-AAE7-82C147365A32}" presName="background3" presStyleLbl="node3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4F68E55-8E28-4EE5-9454-DFBA688B996D}" type="pres">
      <dgm:prSet presAssocID="{038E6D11-9A53-48C3-AAE7-82C147365A3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71AA4-6CD3-4B12-BA2D-131926F7DC2A}" type="pres">
      <dgm:prSet presAssocID="{038E6D11-9A53-48C3-AAE7-82C147365A32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5CF21E-9EAA-455D-AD64-CE2C253C132B}" type="pres">
      <dgm:prSet presAssocID="{91782CEA-E766-4DFF-BDCC-3D7FA9FC586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4842319-5F0B-48AB-8769-AAE5B0621977}" type="pres">
      <dgm:prSet presAssocID="{C1DC2508-0339-4A51-98C5-E98C12FDC291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46BD8AC-7336-4345-B911-F598117E1E46}" type="pres">
      <dgm:prSet presAssocID="{C1DC2508-0339-4A51-98C5-E98C12FDC291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D764439-9493-4109-9827-C7F06631630D}" type="pres">
      <dgm:prSet presAssocID="{C1DC2508-0339-4A51-98C5-E98C12FDC291}" presName="background3" presStyleLbl="node3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2037AB8-62DA-4E2D-B12D-C9A4D79956FD}" type="pres">
      <dgm:prSet presAssocID="{C1DC2508-0339-4A51-98C5-E98C12FDC291}" presName="text3" presStyleLbl="fgAcc3" presStyleIdx="1" presStyleCnt="4" custScaleX="105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0B293-A0C0-4D6F-8224-70410BE34C6B}" type="pres">
      <dgm:prSet presAssocID="{C1DC2508-0339-4A51-98C5-E98C12FDC291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A9FF392-A447-48F8-9F28-901228A300A6}" type="pres">
      <dgm:prSet presAssocID="{1DD5CB5D-C219-4DE9-BCE3-73D80B24DDDD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58DEF5B-9BA9-455D-B367-7523DC133DC7}" type="pres">
      <dgm:prSet presAssocID="{3D70AE79-90A1-45C0-B797-E5C46B3C8FC2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03439D3-14F4-4EF4-A6A7-40BD79EF8886}" type="pres">
      <dgm:prSet presAssocID="{3D70AE79-90A1-45C0-B797-E5C46B3C8FC2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C729A25-95C1-4529-9E8A-5E8D1A968CDA}" type="pres">
      <dgm:prSet presAssocID="{3D70AE79-90A1-45C0-B797-E5C46B3C8FC2}" presName="background4" presStyleLbl="node4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60DF105-0355-4CE7-B478-42C9127735A4}" type="pres">
      <dgm:prSet presAssocID="{3D70AE79-90A1-45C0-B797-E5C46B3C8FC2}" presName="text4" presStyleLbl="fgAcc4" presStyleIdx="0" presStyleCnt="4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E61F9-5422-4887-90CE-B98A31545E73}" type="pres">
      <dgm:prSet presAssocID="{3D70AE79-90A1-45C0-B797-E5C46B3C8FC2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CF09E13-5265-4507-B3C5-25692179467C}" type="pres">
      <dgm:prSet presAssocID="{F016951B-3751-44E6-B770-AAF07783FD4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CB07CA6B-7099-42B1-86F4-CDA7BCC95F5C}" type="pres">
      <dgm:prSet presAssocID="{2C57B517-C7A1-4AD6-953F-ADA6AD7A13C3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B6F7B3F-CA15-43FD-9A6D-F17AB7C6EC83}" type="pres">
      <dgm:prSet presAssocID="{2C57B517-C7A1-4AD6-953F-ADA6AD7A13C3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FA3438B-6579-4199-A885-CFDEF75A332C}" type="pres">
      <dgm:prSet presAssocID="{2C57B517-C7A1-4AD6-953F-ADA6AD7A13C3}" presName="background4" presStyleLbl="node4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859EC4F3-A9C6-4319-A342-E892888945B4}" type="pres">
      <dgm:prSet presAssocID="{2C57B517-C7A1-4AD6-953F-ADA6AD7A13C3}" presName="text4" presStyleLbl="fgAcc4" presStyleIdx="1" presStyleCnt="4" custScaleX="112698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28439-73FE-49B1-AAFD-2DC11CAFD8CC}" type="pres">
      <dgm:prSet presAssocID="{2C57B517-C7A1-4AD6-953F-ADA6AD7A13C3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B306B4E-3619-486F-9097-8E21C30AD9E5}" type="pres">
      <dgm:prSet presAssocID="{EF23B78D-F752-4750-B390-C311E3999E2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D98862B-1DCB-49A5-A8BD-560C39F162CF}" type="pres">
      <dgm:prSet presAssocID="{3C76175E-DE03-4625-8CD5-C7F9A14191AD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1AC540-0E1B-4EEE-828A-16E12D6F375C}" type="pres">
      <dgm:prSet presAssocID="{3C76175E-DE03-4625-8CD5-C7F9A14191AD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36E13FA-1E46-49A8-85E5-D3EA23283496}" type="pres">
      <dgm:prSet presAssocID="{3C76175E-DE03-4625-8CD5-C7F9A14191AD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0FF4972-D8B0-47F9-9C40-80E05311B9BE}" type="pres">
      <dgm:prSet presAssocID="{3C76175E-DE03-4625-8CD5-C7F9A14191AD}" presName="text2" presStyleLbl="fgAcc2" presStyleIdx="1" presStyleCnt="2" custScaleX="114701" custLinFactNeighborX="67242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82754-8A64-427B-B94F-DAF349B6BD03}" type="pres">
      <dgm:prSet presAssocID="{3C76175E-DE03-4625-8CD5-C7F9A14191AD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B2AAF15-6BBE-452B-9A83-C7D0307AC902}" type="pres">
      <dgm:prSet presAssocID="{EFADCC5A-D52C-40A4-8329-A6332EAFD1A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0394A93-55AA-4958-9656-7A8BB0A01A02}" type="pres">
      <dgm:prSet presAssocID="{58839FAA-CEAD-42E0-BBF8-9E0B02D7D84A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3CE4C299-E91B-44D1-B112-CA9F8A31126C}" type="pres">
      <dgm:prSet presAssocID="{58839FAA-CEAD-42E0-BBF8-9E0B02D7D84A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B6D92AAF-A958-4968-B747-FD3F6C1A612C}" type="pres">
      <dgm:prSet presAssocID="{58839FAA-CEAD-42E0-BBF8-9E0B02D7D84A}" presName="background3" presStyleLbl="node3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6FC5F79-43B5-4B7C-AD05-26CA58843B65}" type="pres">
      <dgm:prSet presAssocID="{58839FAA-CEAD-42E0-BBF8-9E0B02D7D84A}" presName="text3" presStyleLbl="fgAcc3" presStyleIdx="2" presStyleCnt="4" custLinFactNeighborX="25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8B270-4C4A-44BF-918E-06420D364827}" type="pres">
      <dgm:prSet presAssocID="{58839FAA-CEAD-42E0-BBF8-9E0B02D7D84A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5D9B4C5-875D-4695-87A0-FC919F99866B}" type="pres">
      <dgm:prSet presAssocID="{E7A6CF29-1299-440E-81A5-3785C81E02A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AB56A22-1730-456C-95E7-1CCF8021AE52}" type="pres">
      <dgm:prSet presAssocID="{8BB18F19-832A-431E-AA3D-DF266E12D183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6C2CE73-09BE-475A-AD35-BCC96D25EACF}" type="pres">
      <dgm:prSet presAssocID="{8BB18F19-832A-431E-AA3D-DF266E12D183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CF87C66-AF8A-4490-93E0-2D3A946B1D11}" type="pres">
      <dgm:prSet presAssocID="{8BB18F19-832A-431E-AA3D-DF266E12D183}" presName="background3" presStyleLbl="node3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8B119D1-DEEB-49E4-B2CC-C9650DAAD98C}" type="pres">
      <dgm:prSet presAssocID="{8BB18F19-832A-431E-AA3D-DF266E12D183}" presName="text3" presStyleLbl="fgAcc3" presStyleIdx="3" presStyleCnt="4" custLinFactNeighborX="52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E2257-4A5E-4423-92FC-E21EF6BD41C4}" type="pres">
      <dgm:prSet presAssocID="{8BB18F19-832A-431E-AA3D-DF266E12D183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ED407BE-86A7-4368-8785-8359BD724AB1}" type="pres">
      <dgm:prSet presAssocID="{7708B891-6A5F-454A-A15E-6FE4F7172DC4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281C469-53B9-432E-A5E6-AE6E78D8F60F}" type="pres">
      <dgm:prSet presAssocID="{45A91C1A-A794-4BE3-A2D0-C5AB91D0C538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5B85715-C496-4347-A445-FADD960ED1C1}" type="pres">
      <dgm:prSet presAssocID="{45A91C1A-A794-4BE3-A2D0-C5AB91D0C538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40615E-A91F-4047-915A-1D299B41A97B}" type="pres">
      <dgm:prSet presAssocID="{45A91C1A-A794-4BE3-A2D0-C5AB91D0C538}" presName="background4" presStyleLbl="node4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0228D84-20A5-4E01-BB06-D0D2656E1ED5}" type="pres">
      <dgm:prSet presAssocID="{45A91C1A-A794-4BE3-A2D0-C5AB91D0C538}" presName="text4" presStyleLbl="fgAcc4" presStyleIdx="2" presStyleCnt="4" custScaleX="114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FCB95-36C3-4A49-8C5F-E13E21822C1B}" type="pres">
      <dgm:prSet presAssocID="{45A91C1A-A794-4BE3-A2D0-C5AB91D0C538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6C6ECF-E9C5-43C2-98B5-DC927353D6E8}" type="pres">
      <dgm:prSet presAssocID="{95072DC5-6E82-4915-AE6F-571C333DF7FA}" presName="Name23" presStyleLbl="parChTrans1D4" presStyleIdx="3" presStyleCnt="4"/>
      <dgm:spPr/>
      <dgm:t>
        <a:bodyPr/>
        <a:lstStyle/>
        <a:p>
          <a:endParaRPr lang="en-US"/>
        </a:p>
      </dgm:t>
    </dgm:pt>
    <dgm:pt modelId="{B487B138-6A17-4612-962E-B72D85427471}" type="pres">
      <dgm:prSet presAssocID="{CE475310-C4EB-46D8-A316-C39CE98106B6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27A1C42-C360-4F4D-9F9D-363182AF0409}" type="pres">
      <dgm:prSet presAssocID="{CE475310-C4EB-46D8-A316-C39CE98106B6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1818B7C-8390-42AE-8BE3-C68A5040B647}" type="pres">
      <dgm:prSet presAssocID="{CE475310-C4EB-46D8-A316-C39CE98106B6}" presName="background4" presStyleLbl="node4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D478DF04-8626-4FDB-9367-7B03A63D3C07}" type="pres">
      <dgm:prSet presAssocID="{CE475310-C4EB-46D8-A316-C39CE98106B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402D4-DCC8-47CA-9BE6-0A3EF0824433}" type="pres">
      <dgm:prSet presAssocID="{CE475310-C4EB-46D8-A316-C39CE98106B6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</dgm:ptLst>
  <dgm:cxnLst>
    <dgm:cxn modelId="{274275E9-B293-4741-AE8E-4CE1DD7281BE}" type="presOf" srcId="{E7A6CF29-1299-440E-81A5-3785C81E02AF}" destId="{15D9B4C5-875D-4695-87A0-FC919F99866B}" srcOrd="0" destOrd="0" presId="urn:microsoft.com/office/officeart/2005/8/layout/hierarchy1"/>
    <dgm:cxn modelId="{808CF581-35C8-4216-9288-A18DFFFA6DA4}" type="presOf" srcId="{58839FAA-CEAD-42E0-BBF8-9E0B02D7D84A}" destId="{C6FC5F79-43B5-4B7C-AD05-26CA58843B65}" srcOrd="0" destOrd="0" presId="urn:microsoft.com/office/officeart/2005/8/layout/hierarchy1"/>
    <dgm:cxn modelId="{CAF79365-2A88-4539-8A1B-AC479F082E05}" type="presOf" srcId="{038E6D11-9A53-48C3-AAE7-82C147365A32}" destId="{94F68E55-8E28-4EE5-9454-DFBA688B996D}" srcOrd="0" destOrd="0" presId="urn:microsoft.com/office/officeart/2005/8/layout/hierarchy1"/>
    <dgm:cxn modelId="{BE7E87D2-FA24-47D6-A2F6-1710F39B9A2F}" type="presOf" srcId="{91782CEA-E766-4DFF-BDCC-3D7FA9FC5863}" destId="{4B5CF21E-9EAA-455D-AD64-CE2C253C132B}" srcOrd="0" destOrd="0" presId="urn:microsoft.com/office/officeart/2005/8/layout/hierarchy1"/>
    <dgm:cxn modelId="{7DB44888-942E-4A12-858B-CD307A38D17E}" type="presOf" srcId="{EF23B78D-F752-4750-B390-C311E3999E21}" destId="{DB306B4E-3619-486F-9097-8E21C30AD9E5}" srcOrd="0" destOrd="0" presId="urn:microsoft.com/office/officeart/2005/8/layout/hierarchy1"/>
    <dgm:cxn modelId="{99AF17A6-DDDA-4589-BDCC-7620C24C6898}" type="presOf" srcId="{8BB18F19-832A-431E-AA3D-DF266E12D183}" destId="{08B119D1-DEEB-49E4-B2CC-C9650DAAD98C}" srcOrd="0" destOrd="0" presId="urn:microsoft.com/office/officeart/2005/8/layout/hierarchy1"/>
    <dgm:cxn modelId="{1317F3E3-5C02-4A22-9CB4-73D27F235BA3}" type="presOf" srcId="{1DD5CB5D-C219-4DE9-BCE3-73D80B24DDDD}" destId="{4A9FF392-A447-48F8-9F28-901228A300A6}" srcOrd="0" destOrd="0" presId="urn:microsoft.com/office/officeart/2005/8/layout/hierarchy1"/>
    <dgm:cxn modelId="{51FC0BF0-5A21-4213-8000-13D72764EF1E}" srcId="{7A66084D-3DA7-4E57-92C3-84064CE0EEBF}" destId="{C1DC2508-0339-4A51-98C5-E98C12FDC291}" srcOrd="1" destOrd="0" parTransId="{91782CEA-E766-4DFF-BDCC-3D7FA9FC5863}" sibTransId="{BF3CA41D-CCC1-4681-B834-AD76599D94F1}"/>
    <dgm:cxn modelId="{258561FC-5F75-41DE-8E2D-F99510AF4DB3}" type="presOf" srcId="{7708B891-6A5F-454A-A15E-6FE4F7172DC4}" destId="{5ED407BE-86A7-4368-8785-8359BD724AB1}" srcOrd="0" destOrd="0" presId="urn:microsoft.com/office/officeart/2005/8/layout/hierarchy1"/>
    <dgm:cxn modelId="{5ABCA758-0B17-46A8-AC6B-D67B12F031D4}" type="presOf" srcId="{2C57B517-C7A1-4AD6-953F-ADA6AD7A13C3}" destId="{859EC4F3-A9C6-4319-A342-E892888945B4}" srcOrd="0" destOrd="0" presId="urn:microsoft.com/office/officeart/2005/8/layout/hierarchy1"/>
    <dgm:cxn modelId="{26027222-D534-48DE-B50A-E12F83E20432}" srcId="{3C76175E-DE03-4625-8CD5-C7F9A14191AD}" destId="{58839FAA-CEAD-42E0-BBF8-9E0B02D7D84A}" srcOrd="0" destOrd="0" parTransId="{EFADCC5A-D52C-40A4-8329-A6332EAFD1A9}" sibTransId="{E83BD645-FE31-4971-A5F5-27A48ED80A1E}"/>
    <dgm:cxn modelId="{39964E86-8327-4A51-A103-EDFFC5AA3568}" type="presOf" srcId="{F016951B-3751-44E6-B770-AAF07783FD4B}" destId="{ECF09E13-5265-4507-B3C5-25692179467C}" srcOrd="0" destOrd="0" presId="urn:microsoft.com/office/officeart/2005/8/layout/hierarchy1"/>
    <dgm:cxn modelId="{9983E600-915A-4DC0-AAFC-969BB3F620BD}" type="presOf" srcId="{EFADCC5A-D52C-40A4-8329-A6332EAFD1A9}" destId="{1B2AAF15-6BBE-452B-9A83-C7D0307AC902}" srcOrd="0" destOrd="0" presId="urn:microsoft.com/office/officeart/2005/8/layout/hierarchy1"/>
    <dgm:cxn modelId="{A9405126-085F-41C5-9B3E-4FEE95F75BA3}" type="presOf" srcId="{3D70AE79-90A1-45C0-B797-E5C46B3C8FC2}" destId="{B60DF105-0355-4CE7-B478-42C9127735A4}" srcOrd="0" destOrd="0" presId="urn:microsoft.com/office/officeart/2005/8/layout/hierarchy1"/>
    <dgm:cxn modelId="{5C70B228-DE42-4399-BF1C-99A61DBBDD6D}" type="presOf" srcId="{45A91C1A-A794-4BE3-A2D0-C5AB91D0C538}" destId="{00228D84-20A5-4E01-BB06-D0D2656E1ED5}" srcOrd="0" destOrd="0" presId="urn:microsoft.com/office/officeart/2005/8/layout/hierarchy1"/>
    <dgm:cxn modelId="{AE1FC897-80CB-406B-A98E-463DE2E72B08}" type="presOf" srcId="{BA08CFD0-68FB-45E6-8702-9256028AB59A}" destId="{B5AC1271-D451-4B97-9028-8E847307BD37}" srcOrd="0" destOrd="0" presId="urn:microsoft.com/office/officeart/2005/8/layout/hierarchy1"/>
    <dgm:cxn modelId="{C3DED235-F7ED-4698-A1C3-CAC0832578EC}" srcId="{7A66084D-3DA7-4E57-92C3-84064CE0EEBF}" destId="{038E6D11-9A53-48C3-AAE7-82C147365A32}" srcOrd="0" destOrd="0" parTransId="{C3C2F5E7-B0F0-4966-AAD3-1CAF3818A62E}" sibTransId="{F0E2649F-827E-48D8-A74E-22A52F34F53C}"/>
    <dgm:cxn modelId="{0D22D911-F1C2-480D-B4DD-3B494CE88E58}" type="presOf" srcId="{FD3BEC0E-767E-4171-A097-6E5638A7B2C0}" destId="{764334CD-DF61-466C-AB88-D746D3CB947E}" srcOrd="0" destOrd="0" presId="urn:microsoft.com/office/officeart/2005/8/layout/hierarchy1"/>
    <dgm:cxn modelId="{ED0FDE3A-A95F-42AE-BE2E-0E0B82FC9422}" srcId="{C1DC2508-0339-4A51-98C5-E98C12FDC291}" destId="{2C57B517-C7A1-4AD6-953F-ADA6AD7A13C3}" srcOrd="1" destOrd="0" parTransId="{F016951B-3751-44E6-B770-AAF07783FD4B}" sibTransId="{E2A7BFF0-BA5B-4E8D-A24C-51D4603E130F}"/>
    <dgm:cxn modelId="{39D14D94-7B72-40A2-9976-5F3752FBEB8D}" type="presOf" srcId="{3C76175E-DE03-4625-8CD5-C7F9A14191AD}" destId="{C0FF4972-D8B0-47F9-9C40-80E05311B9BE}" srcOrd="0" destOrd="0" presId="urn:microsoft.com/office/officeart/2005/8/layout/hierarchy1"/>
    <dgm:cxn modelId="{DA80E8D2-29F1-47D2-B9FD-74B82234DAAF}" type="presOf" srcId="{C3C2F5E7-B0F0-4966-AAD3-1CAF3818A62E}" destId="{C7912E37-5B81-4DF2-A90D-26EEDAB7AD78}" srcOrd="0" destOrd="0" presId="urn:microsoft.com/office/officeart/2005/8/layout/hierarchy1"/>
    <dgm:cxn modelId="{3814CA13-CCD9-4642-AAAD-124BD5518A37}" srcId="{BA08CFD0-68FB-45E6-8702-9256028AB59A}" destId="{7A66084D-3DA7-4E57-92C3-84064CE0EEBF}" srcOrd="0" destOrd="0" parTransId="{FD3BEC0E-767E-4171-A097-6E5638A7B2C0}" sibTransId="{7D56D244-3A18-4D70-8B1C-A28116DFCF1A}"/>
    <dgm:cxn modelId="{F39A31FD-2C99-4A56-8B6B-C1D97C70E0DF}" srcId="{AA803A21-9F6C-444B-ADBB-B3F0D2EFF855}" destId="{BA08CFD0-68FB-45E6-8702-9256028AB59A}" srcOrd="0" destOrd="0" parTransId="{94C0AB4F-DE08-4059-A5F2-4254A6F4A26C}" sibTransId="{1E53FBAA-EA96-430C-B37C-BFF762D081DF}"/>
    <dgm:cxn modelId="{0A9C5AB3-D344-46F3-986A-8F00C278517A}" type="presOf" srcId="{AA803A21-9F6C-444B-ADBB-B3F0D2EFF855}" destId="{8AF31873-DDC7-442A-8FA5-0D2686728801}" srcOrd="0" destOrd="0" presId="urn:microsoft.com/office/officeart/2005/8/layout/hierarchy1"/>
    <dgm:cxn modelId="{AB0CFC53-7C2F-43A8-A92C-217797BA227D}" srcId="{8BB18F19-832A-431E-AA3D-DF266E12D183}" destId="{CE475310-C4EB-46D8-A316-C39CE98106B6}" srcOrd="1" destOrd="0" parTransId="{95072DC5-6E82-4915-AE6F-571C333DF7FA}" sibTransId="{251B6B30-E390-49CF-943D-FFD65B7C9452}"/>
    <dgm:cxn modelId="{334EFD86-456E-4BA3-BE19-EE2DE0D3C79A}" type="presOf" srcId="{7A66084D-3DA7-4E57-92C3-84064CE0EEBF}" destId="{5ADBBEEC-1F77-40F8-A2BA-7FB226487F89}" srcOrd="0" destOrd="0" presId="urn:microsoft.com/office/officeart/2005/8/layout/hierarchy1"/>
    <dgm:cxn modelId="{E1F3AC11-96A2-46CE-99AD-2BF7DEE43907}" type="presOf" srcId="{C1DC2508-0339-4A51-98C5-E98C12FDC291}" destId="{52037AB8-62DA-4E2D-B12D-C9A4D79956FD}" srcOrd="0" destOrd="0" presId="urn:microsoft.com/office/officeart/2005/8/layout/hierarchy1"/>
    <dgm:cxn modelId="{E96FEE80-9A97-4E1A-B6E9-592744C28D03}" type="presOf" srcId="{95072DC5-6E82-4915-AE6F-571C333DF7FA}" destId="{C56C6ECF-E9C5-43C2-98B5-DC927353D6E8}" srcOrd="0" destOrd="0" presId="urn:microsoft.com/office/officeart/2005/8/layout/hierarchy1"/>
    <dgm:cxn modelId="{20ED7584-618D-42B5-9C53-BE017120BDDF}" srcId="{C1DC2508-0339-4A51-98C5-E98C12FDC291}" destId="{3D70AE79-90A1-45C0-B797-E5C46B3C8FC2}" srcOrd="0" destOrd="0" parTransId="{1DD5CB5D-C219-4DE9-BCE3-73D80B24DDDD}" sibTransId="{D54265C0-EEA4-416C-A0D8-2C4DB436B17E}"/>
    <dgm:cxn modelId="{E92DD644-FAEA-4738-B6CE-5D56371AEADD}" srcId="{BA08CFD0-68FB-45E6-8702-9256028AB59A}" destId="{3C76175E-DE03-4625-8CD5-C7F9A14191AD}" srcOrd="1" destOrd="0" parTransId="{EF23B78D-F752-4750-B390-C311E3999E21}" sibTransId="{BFBADB70-5D77-4821-B7B8-FE96FCAFADA9}"/>
    <dgm:cxn modelId="{987119F6-473B-45CB-BFA5-F6AB6F7A3D2A}" srcId="{3C76175E-DE03-4625-8CD5-C7F9A14191AD}" destId="{8BB18F19-832A-431E-AA3D-DF266E12D183}" srcOrd="1" destOrd="0" parTransId="{E7A6CF29-1299-440E-81A5-3785C81E02AF}" sibTransId="{EDE762D8-1F0D-46D9-83BC-DF3984E0BE5C}"/>
    <dgm:cxn modelId="{E1EAC6C0-932C-4904-AAC3-457E1C4955AC}" type="presOf" srcId="{CE475310-C4EB-46D8-A316-C39CE98106B6}" destId="{D478DF04-8626-4FDB-9367-7B03A63D3C07}" srcOrd="0" destOrd="0" presId="urn:microsoft.com/office/officeart/2005/8/layout/hierarchy1"/>
    <dgm:cxn modelId="{428C7E6E-1686-4CE4-9944-8F3EE8FA4433}" srcId="{8BB18F19-832A-431E-AA3D-DF266E12D183}" destId="{45A91C1A-A794-4BE3-A2D0-C5AB91D0C538}" srcOrd="0" destOrd="0" parTransId="{7708B891-6A5F-454A-A15E-6FE4F7172DC4}" sibTransId="{0B6C6807-D7A1-42A7-8FFE-97D948B6B28B}"/>
    <dgm:cxn modelId="{213EF043-E2D0-44A0-A0A3-3BA113A05D94}" type="presParOf" srcId="{8AF31873-DDC7-442A-8FA5-0D2686728801}" destId="{9804D78B-2644-40CD-A57D-3E1B2384A8BF}" srcOrd="0" destOrd="0" presId="urn:microsoft.com/office/officeart/2005/8/layout/hierarchy1"/>
    <dgm:cxn modelId="{921992D5-E331-4E93-8BFB-2331B3D2511A}" type="presParOf" srcId="{9804D78B-2644-40CD-A57D-3E1B2384A8BF}" destId="{7FAA4BD5-4475-4979-93BA-3BE1EC883208}" srcOrd="0" destOrd="0" presId="urn:microsoft.com/office/officeart/2005/8/layout/hierarchy1"/>
    <dgm:cxn modelId="{17AF99EE-F623-4F33-AE77-C797D7F5C57F}" type="presParOf" srcId="{7FAA4BD5-4475-4979-93BA-3BE1EC883208}" destId="{D36F9A9A-ED2B-416E-AA33-1F06C6CA7FA8}" srcOrd="0" destOrd="0" presId="urn:microsoft.com/office/officeart/2005/8/layout/hierarchy1"/>
    <dgm:cxn modelId="{A3266846-B357-4D1C-83A0-10B107D3CF6D}" type="presParOf" srcId="{7FAA4BD5-4475-4979-93BA-3BE1EC883208}" destId="{B5AC1271-D451-4B97-9028-8E847307BD37}" srcOrd="1" destOrd="0" presId="urn:microsoft.com/office/officeart/2005/8/layout/hierarchy1"/>
    <dgm:cxn modelId="{659D4DEE-22D3-40FB-A17B-66BCB23917D0}" type="presParOf" srcId="{9804D78B-2644-40CD-A57D-3E1B2384A8BF}" destId="{22C1355C-594A-4955-862A-FB6DAED38C7D}" srcOrd="1" destOrd="0" presId="urn:microsoft.com/office/officeart/2005/8/layout/hierarchy1"/>
    <dgm:cxn modelId="{0AB8D9B2-A870-4B4F-A200-6C482AFF4B33}" type="presParOf" srcId="{22C1355C-594A-4955-862A-FB6DAED38C7D}" destId="{764334CD-DF61-466C-AB88-D746D3CB947E}" srcOrd="0" destOrd="0" presId="urn:microsoft.com/office/officeart/2005/8/layout/hierarchy1"/>
    <dgm:cxn modelId="{5CC8A560-9288-4881-B30E-D4E13CD639CF}" type="presParOf" srcId="{22C1355C-594A-4955-862A-FB6DAED38C7D}" destId="{78F4520B-4104-4FB3-B369-03BEE58D0B9E}" srcOrd="1" destOrd="0" presId="urn:microsoft.com/office/officeart/2005/8/layout/hierarchy1"/>
    <dgm:cxn modelId="{1A8AC351-AF72-4BF6-A71F-1359CDF65B4C}" type="presParOf" srcId="{78F4520B-4104-4FB3-B369-03BEE58D0B9E}" destId="{527855F1-0EAA-4250-B07F-42764828115C}" srcOrd="0" destOrd="0" presId="urn:microsoft.com/office/officeart/2005/8/layout/hierarchy1"/>
    <dgm:cxn modelId="{A002CB26-9ED7-4D9B-ADF8-E2DEB558BA6C}" type="presParOf" srcId="{527855F1-0EAA-4250-B07F-42764828115C}" destId="{2DA469A0-88AE-457A-91E3-D8083DE4A77B}" srcOrd="0" destOrd="0" presId="urn:microsoft.com/office/officeart/2005/8/layout/hierarchy1"/>
    <dgm:cxn modelId="{6D4353B1-B432-4049-BDBE-EE446F79AB3A}" type="presParOf" srcId="{527855F1-0EAA-4250-B07F-42764828115C}" destId="{5ADBBEEC-1F77-40F8-A2BA-7FB226487F89}" srcOrd="1" destOrd="0" presId="urn:microsoft.com/office/officeart/2005/8/layout/hierarchy1"/>
    <dgm:cxn modelId="{B1319A17-14F8-4EAB-A572-393D07EFD667}" type="presParOf" srcId="{78F4520B-4104-4FB3-B369-03BEE58D0B9E}" destId="{270458C4-6D4E-45E7-B211-481BA17A84C4}" srcOrd="1" destOrd="0" presId="urn:microsoft.com/office/officeart/2005/8/layout/hierarchy1"/>
    <dgm:cxn modelId="{1695E51D-D1D8-4073-92C9-239B0A1A6E9F}" type="presParOf" srcId="{270458C4-6D4E-45E7-B211-481BA17A84C4}" destId="{C7912E37-5B81-4DF2-A90D-26EEDAB7AD78}" srcOrd="0" destOrd="0" presId="urn:microsoft.com/office/officeart/2005/8/layout/hierarchy1"/>
    <dgm:cxn modelId="{3F20BB03-5375-4DA8-B58B-DC16F3A03C6C}" type="presParOf" srcId="{270458C4-6D4E-45E7-B211-481BA17A84C4}" destId="{4015B899-0208-46C2-8CF3-6A0379CCBB4D}" srcOrd="1" destOrd="0" presId="urn:microsoft.com/office/officeart/2005/8/layout/hierarchy1"/>
    <dgm:cxn modelId="{D9A081A2-7188-4671-99D9-02A14D5CA04A}" type="presParOf" srcId="{4015B899-0208-46C2-8CF3-6A0379CCBB4D}" destId="{F4BA3715-A8B8-41AE-B291-EAC24FFB9529}" srcOrd="0" destOrd="0" presId="urn:microsoft.com/office/officeart/2005/8/layout/hierarchy1"/>
    <dgm:cxn modelId="{1401ED35-5FB0-481F-AE8E-189FDD51E61D}" type="presParOf" srcId="{F4BA3715-A8B8-41AE-B291-EAC24FFB9529}" destId="{A39C7E71-3FCB-45F3-B86E-B02EB2664349}" srcOrd="0" destOrd="0" presId="urn:microsoft.com/office/officeart/2005/8/layout/hierarchy1"/>
    <dgm:cxn modelId="{001FAE57-9D13-4EFD-ADD3-EEBB4995D112}" type="presParOf" srcId="{F4BA3715-A8B8-41AE-B291-EAC24FFB9529}" destId="{94F68E55-8E28-4EE5-9454-DFBA688B996D}" srcOrd="1" destOrd="0" presId="urn:microsoft.com/office/officeart/2005/8/layout/hierarchy1"/>
    <dgm:cxn modelId="{0244343F-22C7-4D80-B656-B7CE8F42B4A2}" type="presParOf" srcId="{4015B899-0208-46C2-8CF3-6A0379CCBB4D}" destId="{18E71AA4-6CD3-4B12-BA2D-131926F7DC2A}" srcOrd="1" destOrd="0" presId="urn:microsoft.com/office/officeart/2005/8/layout/hierarchy1"/>
    <dgm:cxn modelId="{CBB404CE-D9D8-46A7-BECD-C6045BACF7DD}" type="presParOf" srcId="{270458C4-6D4E-45E7-B211-481BA17A84C4}" destId="{4B5CF21E-9EAA-455D-AD64-CE2C253C132B}" srcOrd="2" destOrd="0" presId="urn:microsoft.com/office/officeart/2005/8/layout/hierarchy1"/>
    <dgm:cxn modelId="{4A1C10CB-10F1-434A-A3DA-A18E7AF7BE46}" type="presParOf" srcId="{270458C4-6D4E-45E7-B211-481BA17A84C4}" destId="{44842319-5F0B-48AB-8769-AAE5B0621977}" srcOrd="3" destOrd="0" presId="urn:microsoft.com/office/officeart/2005/8/layout/hierarchy1"/>
    <dgm:cxn modelId="{FAFA1E33-EA9D-4805-9825-344AE460791E}" type="presParOf" srcId="{44842319-5F0B-48AB-8769-AAE5B0621977}" destId="{046BD8AC-7336-4345-B911-F598117E1E46}" srcOrd="0" destOrd="0" presId="urn:microsoft.com/office/officeart/2005/8/layout/hierarchy1"/>
    <dgm:cxn modelId="{1A7CE046-8F7A-4D07-87AE-60FBB3C342C7}" type="presParOf" srcId="{046BD8AC-7336-4345-B911-F598117E1E46}" destId="{FD764439-9493-4109-9827-C7F06631630D}" srcOrd="0" destOrd="0" presId="urn:microsoft.com/office/officeart/2005/8/layout/hierarchy1"/>
    <dgm:cxn modelId="{005B177E-4B41-4311-A9D1-4372DB8F9AB2}" type="presParOf" srcId="{046BD8AC-7336-4345-B911-F598117E1E46}" destId="{52037AB8-62DA-4E2D-B12D-C9A4D79956FD}" srcOrd="1" destOrd="0" presId="urn:microsoft.com/office/officeart/2005/8/layout/hierarchy1"/>
    <dgm:cxn modelId="{9EA85EC5-5852-490A-9375-8BB497A8609F}" type="presParOf" srcId="{44842319-5F0B-48AB-8769-AAE5B0621977}" destId="{CC30B293-A0C0-4D6F-8224-70410BE34C6B}" srcOrd="1" destOrd="0" presId="urn:microsoft.com/office/officeart/2005/8/layout/hierarchy1"/>
    <dgm:cxn modelId="{91D0E6E6-9710-470B-8ED1-4BCD1093DB51}" type="presParOf" srcId="{CC30B293-A0C0-4D6F-8224-70410BE34C6B}" destId="{4A9FF392-A447-48F8-9F28-901228A300A6}" srcOrd="0" destOrd="0" presId="urn:microsoft.com/office/officeart/2005/8/layout/hierarchy1"/>
    <dgm:cxn modelId="{2524FFC8-CADB-4640-87DD-1DAFE7E50FB6}" type="presParOf" srcId="{CC30B293-A0C0-4D6F-8224-70410BE34C6B}" destId="{758DEF5B-9BA9-455D-B367-7523DC133DC7}" srcOrd="1" destOrd="0" presId="urn:microsoft.com/office/officeart/2005/8/layout/hierarchy1"/>
    <dgm:cxn modelId="{F3F12AF1-9F0D-4B8B-8640-62EF53637810}" type="presParOf" srcId="{758DEF5B-9BA9-455D-B367-7523DC133DC7}" destId="{603439D3-14F4-4EF4-A6A7-40BD79EF8886}" srcOrd="0" destOrd="0" presId="urn:microsoft.com/office/officeart/2005/8/layout/hierarchy1"/>
    <dgm:cxn modelId="{2AB6111C-A7EB-408B-BA84-A16165520E0F}" type="presParOf" srcId="{603439D3-14F4-4EF4-A6A7-40BD79EF8886}" destId="{6C729A25-95C1-4529-9E8A-5E8D1A968CDA}" srcOrd="0" destOrd="0" presId="urn:microsoft.com/office/officeart/2005/8/layout/hierarchy1"/>
    <dgm:cxn modelId="{F2F133B4-79BE-4B8D-805A-67294E981C35}" type="presParOf" srcId="{603439D3-14F4-4EF4-A6A7-40BD79EF8886}" destId="{B60DF105-0355-4CE7-B478-42C9127735A4}" srcOrd="1" destOrd="0" presId="urn:microsoft.com/office/officeart/2005/8/layout/hierarchy1"/>
    <dgm:cxn modelId="{7EB8F7AF-8C08-4B5B-BFEE-2FEA85C55043}" type="presParOf" srcId="{758DEF5B-9BA9-455D-B367-7523DC133DC7}" destId="{6C5E61F9-5422-4887-90CE-B98A31545E73}" srcOrd="1" destOrd="0" presId="urn:microsoft.com/office/officeart/2005/8/layout/hierarchy1"/>
    <dgm:cxn modelId="{CA9EDFFC-C834-4D03-BD2F-CC88725CDEA8}" type="presParOf" srcId="{CC30B293-A0C0-4D6F-8224-70410BE34C6B}" destId="{ECF09E13-5265-4507-B3C5-25692179467C}" srcOrd="2" destOrd="0" presId="urn:microsoft.com/office/officeart/2005/8/layout/hierarchy1"/>
    <dgm:cxn modelId="{F0BF3364-E005-4050-8547-87CDD879E953}" type="presParOf" srcId="{CC30B293-A0C0-4D6F-8224-70410BE34C6B}" destId="{CB07CA6B-7099-42B1-86F4-CDA7BCC95F5C}" srcOrd="3" destOrd="0" presId="urn:microsoft.com/office/officeart/2005/8/layout/hierarchy1"/>
    <dgm:cxn modelId="{C9268A99-177B-45D7-833B-9902E1086423}" type="presParOf" srcId="{CB07CA6B-7099-42B1-86F4-CDA7BCC95F5C}" destId="{7B6F7B3F-CA15-43FD-9A6D-F17AB7C6EC83}" srcOrd="0" destOrd="0" presId="urn:microsoft.com/office/officeart/2005/8/layout/hierarchy1"/>
    <dgm:cxn modelId="{96CDD554-CE14-4269-BAC3-39A84E035E1E}" type="presParOf" srcId="{7B6F7B3F-CA15-43FD-9A6D-F17AB7C6EC83}" destId="{9FA3438B-6579-4199-A885-CFDEF75A332C}" srcOrd="0" destOrd="0" presId="urn:microsoft.com/office/officeart/2005/8/layout/hierarchy1"/>
    <dgm:cxn modelId="{E437EA42-91E1-4EF3-A819-9DF8225DB620}" type="presParOf" srcId="{7B6F7B3F-CA15-43FD-9A6D-F17AB7C6EC83}" destId="{859EC4F3-A9C6-4319-A342-E892888945B4}" srcOrd="1" destOrd="0" presId="urn:microsoft.com/office/officeart/2005/8/layout/hierarchy1"/>
    <dgm:cxn modelId="{0DFABE7A-D036-46E1-8AC8-D4F69AE1AA54}" type="presParOf" srcId="{CB07CA6B-7099-42B1-86F4-CDA7BCC95F5C}" destId="{59E28439-73FE-49B1-AAFD-2DC11CAFD8CC}" srcOrd="1" destOrd="0" presId="urn:microsoft.com/office/officeart/2005/8/layout/hierarchy1"/>
    <dgm:cxn modelId="{ACC2E1A3-5A07-437E-9831-11D56FBA5E21}" type="presParOf" srcId="{22C1355C-594A-4955-862A-FB6DAED38C7D}" destId="{DB306B4E-3619-486F-9097-8E21C30AD9E5}" srcOrd="2" destOrd="0" presId="urn:microsoft.com/office/officeart/2005/8/layout/hierarchy1"/>
    <dgm:cxn modelId="{7711D445-DFC8-4835-8FA9-4AEE9811F936}" type="presParOf" srcId="{22C1355C-594A-4955-862A-FB6DAED38C7D}" destId="{8D98862B-1DCB-49A5-A8BD-560C39F162CF}" srcOrd="3" destOrd="0" presId="urn:microsoft.com/office/officeart/2005/8/layout/hierarchy1"/>
    <dgm:cxn modelId="{5B8918F3-9B1B-4BF0-ADC2-6727D85F53D9}" type="presParOf" srcId="{8D98862B-1DCB-49A5-A8BD-560C39F162CF}" destId="{4B1AC540-0E1B-4EEE-828A-16E12D6F375C}" srcOrd="0" destOrd="0" presId="urn:microsoft.com/office/officeart/2005/8/layout/hierarchy1"/>
    <dgm:cxn modelId="{000ABA8B-CD2B-4950-B2DF-1E54CEDF45D8}" type="presParOf" srcId="{4B1AC540-0E1B-4EEE-828A-16E12D6F375C}" destId="{636E13FA-1E46-49A8-85E5-D3EA23283496}" srcOrd="0" destOrd="0" presId="urn:microsoft.com/office/officeart/2005/8/layout/hierarchy1"/>
    <dgm:cxn modelId="{0532C395-6057-4570-9935-6171742B1650}" type="presParOf" srcId="{4B1AC540-0E1B-4EEE-828A-16E12D6F375C}" destId="{C0FF4972-D8B0-47F9-9C40-80E05311B9BE}" srcOrd="1" destOrd="0" presId="urn:microsoft.com/office/officeart/2005/8/layout/hierarchy1"/>
    <dgm:cxn modelId="{B3D6A3BA-E2FB-4D77-8313-576945865515}" type="presParOf" srcId="{8D98862B-1DCB-49A5-A8BD-560C39F162CF}" destId="{72D82754-8A64-427B-B94F-DAF349B6BD03}" srcOrd="1" destOrd="0" presId="urn:microsoft.com/office/officeart/2005/8/layout/hierarchy1"/>
    <dgm:cxn modelId="{26436C26-4B75-4EFC-BCAA-0106D79E86AA}" type="presParOf" srcId="{72D82754-8A64-427B-B94F-DAF349B6BD03}" destId="{1B2AAF15-6BBE-452B-9A83-C7D0307AC902}" srcOrd="0" destOrd="0" presId="urn:microsoft.com/office/officeart/2005/8/layout/hierarchy1"/>
    <dgm:cxn modelId="{6769DC32-E6CF-487D-A1FA-B11A424CC86C}" type="presParOf" srcId="{72D82754-8A64-427B-B94F-DAF349B6BD03}" destId="{70394A93-55AA-4958-9656-7A8BB0A01A02}" srcOrd="1" destOrd="0" presId="urn:microsoft.com/office/officeart/2005/8/layout/hierarchy1"/>
    <dgm:cxn modelId="{F747A785-BB54-4A39-877C-7C004F8BD46D}" type="presParOf" srcId="{70394A93-55AA-4958-9656-7A8BB0A01A02}" destId="{3CE4C299-E91B-44D1-B112-CA9F8A31126C}" srcOrd="0" destOrd="0" presId="urn:microsoft.com/office/officeart/2005/8/layout/hierarchy1"/>
    <dgm:cxn modelId="{9F8E430E-ABA2-40B4-8241-22B71F6C910E}" type="presParOf" srcId="{3CE4C299-E91B-44D1-B112-CA9F8A31126C}" destId="{B6D92AAF-A958-4968-B747-FD3F6C1A612C}" srcOrd="0" destOrd="0" presId="urn:microsoft.com/office/officeart/2005/8/layout/hierarchy1"/>
    <dgm:cxn modelId="{7823545F-5032-4260-AD1E-389CAE100F54}" type="presParOf" srcId="{3CE4C299-E91B-44D1-B112-CA9F8A31126C}" destId="{C6FC5F79-43B5-4B7C-AD05-26CA58843B65}" srcOrd="1" destOrd="0" presId="urn:microsoft.com/office/officeart/2005/8/layout/hierarchy1"/>
    <dgm:cxn modelId="{35A77CC5-2C5E-4125-8EB2-683484904D3D}" type="presParOf" srcId="{70394A93-55AA-4958-9656-7A8BB0A01A02}" destId="{86B8B270-4C4A-44BF-918E-06420D364827}" srcOrd="1" destOrd="0" presId="urn:microsoft.com/office/officeart/2005/8/layout/hierarchy1"/>
    <dgm:cxn modelId="{7EA7AFA2-A004-464D-BBA5-730CE2609969}" type="presParOf" srcId="{72D82754-8A64-427B-B94F-DAF349B6BD03}" destId="{15D9B4C5-875D-4695-87A0-FC919F99866B}" srcOrd="2" destOrd="0" presId="urn:microsoft.com/office/officeart/2005/8/layout/hierarchy1"/>
    <dgm:cxn modelId="{FC5E62F6-85A2-4200-9AA3-8CF295D80CC0}" type="presParOf" srcId="{72D82754-8A64-427B-B94F-DAF349B6BD03}" destId="{EAB56A22-1730-456C-95E7-1CCF8021AE52}" srcOrd="3" destOrd="0" presId="urn:microsoft.com/office/officeart/2005/8/layout/hierarchy1"/>
    <dgm:cxn modelId="{F79B488A-C13E-4839-B95C-B1BD424393E6}" type="presParOf" srcId="{EAB56A22-1730-456C-95E7-1CCF8021AE52}" destId="{06C2CE73-09BE-475A-AD35-BCC96D25EACF}" srcOrd="0" destOrd="0" presId="urn:microsoft.com/office/officeart/2005/8/layout/hierarchy1"/>
    <dgm:cxn modelId="{A759E46F-7DB1-43F8-9B53-F7B6657134CE}" type="presParOf" srcId="{06C2CE73-09BE-475A-AD35-BCC96D25EACF}" destId="{9CF87C66-AF8A-4490-93E0-2D3A946B1D11}" srcOrd="0" destOrd="0" presId="urn:microsoft.com/office/officeart/2005/8/layout/hierarchy1"/>
    <dgm:cxn modelId="{B6B18E74-AAC3-4AA6-A1C4-ECECFA591FF3}" type="presParOf" srcId="{06C2CE73-09BE-475A-AD35-BCC96D25EACF}" destId="{08B119D1-DEEB-49E4-B2CC-C9650DAAD98C}" srcOrd="1" destOrd="0" presId="urn:microsoft.com/office/officeart/2005/8/layout/hierarchy1"/>
    <dgm:cxn modelId="{D1572D44-D3F8-4B6D-B2A4-FAD95EF25F57}" type="presParOf" srcId="{EAB56A22-1730-456C-95E7-1CCF8021AE52}" destId="{62FE2257-4A5E-4423-92FC-E21EF6BD41C4}" srcOrd="1" destOrd="0" presId="urn:microsoft.com/office/officeart/2005/8/layout/hierarchy1"/>
    <dgm:cxn modelId="{286D9FE3-90D0-4521-A20E-4045CA2D15D4}" type="presParOf" srcId="{62FE2257-4A5E-4423-92FC-E21EF6BD41C4}" destId="{5ED407BE-86A7-4368-8785-8359BD724AB1}" srcOrd="0" destOrd="0" presId="urn:microsoft.com/office/officeart/2005/8/layout/hierarchy1"/>
    <dgm:cxn modelId="{7B9F3ECD-372C-4C91-ADA0-2E9B8AAC9187}" type="presParOf" srcId="{62FE2257-4A5E-4423-92FC-E21EF6BD41C4}" destId="{7281C469-53B9-432E-A5E6-AE6E78D8F60F}" srcOrd="1" destOrd="0" presId="urn:microsoft.com/office/officeart/2005/8/layout/hierarchy1"/>
    <dgm:cxn modelId="{05224A10-A1B4-41F1-AE20-212B1F0AD976}" type="presParOf" srcId="{7281C469-53B9-432E-A5E6-AE6E78D8F60F}" destId="{65B85715-C496-4347-A445-FADD960ED1C1}" srcOrd="0" destOrd="0" presId="urn:microsoft.com/office/officeart/2005/8/layout/hierarchy1"/>
    <dgm:cxn modelId="{C4A47982-17DD-4DD5-932D-D83276CC5A21}" type="presParOf" srcId="{65B85715-C496-4347-A445-FADD960ED1C1}" destId="{C540615E-A91F-4047-915A-1D299B41A97B}" srcOrd="0" destOrd="0" presId="urn:microsoft.com/office/officeart/2005/8/layout/hierarchy1"/>
    <dgm:cxn modelId="{FA9E3501-009A-4009-B7EC-BFE27BB2A6AB}" type="presParOf" srcId="{65B85715-C496-4347-A445-FADD960ED1C1}" destId="{00228D84-20A5-4E01-BB06-D0D2656E1ED5}" srcOrd="1" destOrd="0" presId="urn:microsoft.com/office/officeart/2005/8/layout/hierarchy1"/>
    <dgm:cxn modelId="{7F9CBCC8-16A9-4C24-B4BB-A8C9B8C522B5}" type="presParOf" srcId="{7281C469-53B9-432E-A5E6-AE6E78D8F60F}" destId="{139FCB95-36C3-4A49-8C5F-E13E21822C1B}" srcOrd="1" destOrd="0" presId="urn:microsoft.com/office/officeart/2005/8/layout/hierarchy1"/>
    <dgm:cxn modelId="{22C898E3-222C-4A82-A85E-40BBF201C6D1}" type="presParOf" srcId="{62FE2257-4A5E-4423-92FC-E21EF6BD41C4}" destId="{C56C6ECF-E9C5-43C2-98B5-DC927353D6E8}" srcOrd="2" destOrd="0" presId="urn:microsoft.com/office/officeart/2005/8/layout/hierarchy1"/>
    <dgm:cxn modelId="{475B5CFA-C86E-4254-A112-94418B6EDFC6}" type="presParOf" srcId="{62FE2257-4A5E-4423-92FC-E21EF6BD41C4}" destId="{B487B138-6A17-4612-962E-B72D85427471}" srcOrd="3" destOrd="0" presId="urn:microsoft.com/office/officeart/2005/8/layout/hierarchy1"/>
    <dgm:cxn modelId="{1B8C0586-751C-4E23-8D3C-780440D60AE5}" type="presParOf" srcId="{B487B138-6A17-4612-962E-B72D85427471}" destId="{427A1C42-C360-4F4D-9F9D-363182AF0409}" srcOrd="0" destOrd="0" presId="urn:microsoft.com/office/officeart/2005/8/layout/hierarchy1"/>
    <dgm:cxn modelId="{06EB0057-031B-49F2-AE38-0DE5D2965057}" type="presParOf" srcId="{427A1C42-C360-4F4D-9F9D-363182AF0409}" destId="{E1818B7C-8390-42AE-8BE3-C68A5040B647}" srcOrd="0" destOrd="0" presId="urn:microsoft.com/office/officeart/2005/8/layout/hierarchy1"/>
    <dgm:cxn modelId="{ED4F2A4D-3A79-4209-98CD-0530D9A1CF63}" type="presParOf" srcId="{427A1C42-C360-4F4D-9F9D-363182AF0409}" destId="{D478DF04-8626-4FDB-9367-7B03A63D3C07}" srcOrd="1" destOrd="0" presId="urn:microsoft.com/office/officeart/2005/8/layout/hierarchy1"/>
    <dgm:cxn modelId="{D966FB41-328A-4F14-BAE2-BA39F5443B46}" type="presParOf" srcId="{B487B138-6A17-4612-962E-B72D85427471}" destId="{447402D4-DCC8-47CA-9BE6-0A3EF0824433}" srcOrd="1" destOrd="0" presId="urn:microsoft.com/office/officeart/2005/8/layout/hierarchy1"/>
  </dgm:cxnLst>
  <dgm:bg>
    <a:solidFill>
      <a:srgbClr val="FFE0A3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803A21-9F6C-444B-ADBB-B3F0D2EFF8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6084D-3DA7-4E57-92C3-84064CE0EEBF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Intra</a:t>
          </a:r>
          <a:r>
            <a:rPr lang="en-US" sz="2800" dirty="0" smtClean="0"/>
            <a:t>-(strong)</a:t>
          </a:r>
          <a:endParaRPr lang="en-US" sz="2800" dirty="0"/>
        </a:p>
      </dgm:t>
    </dgm:pt>
    <dgm:pt modelId="{FD3BEC0E-767E-4171-A097-6E5638A7B2C0}" type="parTrans" cxnId="{3814CA13-CCD9-4642-AAAD-124BD5518A37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7D56D244-3A18-4D70-8B1C-A28116DFCF1A}" type="sibTrans" cxnId="{3814CA13-CCD9-4642-AAAD-124BD5518A37}">
      <dgm:prSet/>
      <dgm:spPr/>
      <dgm:t>
        <a:bodyPr/>
        <a:lstStyle/>
        <a:p>
          <a:endParaRPr lang="en-US"/>
        </a:p>
      </dgm:t>
    </dgm:pt>
    <dgm:pt modelId="{038E6D11-9A53-48C3-AAE7-82C147365A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Ionic</a:t>
          </a:r>
          <a:endParaRPr lang="en-US" sz="2800" dirty="0"/>
        </a:p>
      </dgm:t>
    </dgm:pt>
    <dgm:pt modelId="{C3C2F5E7-B0F0-4966-AAD3-1CAF3818A62E}" type="parTrans" cxnId="{C3DED235-F7ED-4698-A1C3-CAC0832578EC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F0E2649F-827E-48D8-A74E-22A52F34F53C}" type="sibTrans" cxnId="{C3DED235-F7ED-4698-A1C3-CAC0832578EC}">
      <dgm:prSet/>
      <dgm:spPr/>
      <dgm:t>
        <a:bodyPr/>
        <a:lstStyle/>
        <a:p>
          <a:endParaRPr lang="en-US"/>
        </a:p>
      </dgm:t>
    </dgm:pt>
    <dgm:pt modelId="{C1DC2508-0339-4A51-98C5-E98C12FDC29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Covalent</a:t>
          </a:r>
          <a:endParaRPr lang="en-US" sz="2800" dirty="0"/>
        </a:p>
      </dgm:t>
    </dgm:pt>
    <dgm:pt modelId="{91782CEA-E766-4DFF-BDCC-3D7FA9FC5863}" type="parTrans" cxnId="{51FC0BF0-5A21-4213-8000-13D72764EF1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3CA41D-CCC1-4681-B834-AD76599D94F1}" type="sibTrans" cxnId="{51FC0BF0-5A21-4213-8000-13D72764EF1E}">
      <dgm:prSet/>
      <dgm:spPr/>
      <dgm:t>
        <a:bodyPr/>
        <a:lstStyle/>
        <a:p>
          <a:endParaRPr lang="en-US"/>
        </a:p>
      </dgm:t>
    </dgm:pt>
    <dgm:pt modelId="{3D70AE79-90A1-45C0-B797-E5C46B3C8FC2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Polar</a:t>
          </a:r>
          <a:endParaRPr lang="en-US" sz="2800" dirty="0"/>
        </a:p>
      </dgm:t>
    </dgm:pt>
    <dgm:pt modelId="{1DD5CB5D-C219-4DE9-BCE3-73D80B24DDDD}" type="parTrans" cxnId="{20ED7584-618D-42B5-9C53-BE017120BDDF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D54265C0-EEA4-416C-A0D8-2C4DB436B17E}" type="sibTrans" cxnId="{20ED7584-618D-42B5-9C53-BE017120BDDF}">
      <dgm:prSet/>
      <dgm:spPr/>
      <dgm:t>
        <a:bodyPr/>
        <a:lstStyle/>
        <a:p>
          <a:endParaRPr lang="en-US"/>
        </a:p>
      </dgm:t>
    </dgm:pt>
    <dgm:pt modelId="{2C57B517-C7A1-4AD6-953F-ADA6AD7A13C3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Nonpolar</a:t>
          </a:r>
          <a:endParaRPr lang="en-US" sz="2800" dirty="0"/>
        </a:p>
      </dgm:t>
    </dgm:pt>
    <dgm:pt modelId="{F016951B-3751-44E6-B770-AAF07783FD4B}" type="parTrans" cxnId="{ED0FDE3A-A95F-42AE-BE2E-0E0B82FC942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2A7BFF0-BA5B-4E8D-A24C-51D4603E130F}" type="sibTrans" cxnId="{ED0FDE3A-A95F-42AE-BE2E-0E0B82FC9422}">
      <dgm:prSet/>
      <dgm:spPr/>
      <dgm:t>
        <a:bodyPr/>
        <a:lstStyle/>
        <a:p>
          <a:endParaRPr lang="en-US"/>
        </a:p>
      </dgm:t>
    </dgm:pt>
    <dgm:pt modelId="{BA08CFD0-68FB-45E6-8702-9256028AB59A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4000" b="1" u="sng" dirty="0" smtClean="0"/>
            <a:t>Bonding</a:t>
          </a:r>
          <a:endParaRPr lang="en-US" sz="4000" b="1" u="sng" dirty="0"/>
        </a:p>
      </dgm:t>
    </dgm:pt>
    <dgm:pt modelId="{94C0AB4F-DE08-4059-A5F2-4254A6F4A26C}" type="parTrans" cxnId="{F39A31FD-2C99-4A56-8B6B-C1D97C70E0DF}">
      <dgm:prSet/>
      <dgm:spPr/>
      <dgm:t>
        <a:bodyPr/>
        <a:lstStyle/>
        <a:p>
          <a:endParaRPr lang="en-US"/>
        </a:p>
      </dgm:t>
    </dgm:pt>
    <dgm:pt modelId="{1E53FBAA-EA96-430C-B37C-BFF762D081DF}" type="sibTrans" cxnId="{F39A31FD-2C99-4A56-8B6B-C1D97C70E0DF}">
      <dgm:prSet/>
      <dgm:spPr/>
      <dgm:t>
        <a:bodyPr/>
        <a:lstStyle/>
        <a:p>
          <a:endParaRPr lang="en-US"/>
        </a:p>
      </dgm:t>
    </dgm:pt>
    <dgm:pt modelId="{3C76175E-DE03-4625-8CD5-C7F9A14191AD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Inter</a:t>
          </a:r>
          <a:r>
            <a:rPr lang="en-US" sz="2800" dirty="0" smtClean="0"/>
            <a:t>-(weak)</a:t>
          </a:r>
          <a:endParaRPr lang="en-US" sz="2800" dirty="0"/>
        </a:p>
      </dgm:t>
    </dgm:pt>
    <dgm:pt modelId="{EF23B78D-F752-4750-B390-C311E3999E21}" type="parTrans" cxnId="{E92DD644-FAEA-4738-B6CE-5D56371AEAD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BADB70-5D77-4821-B7B8-FE96FCAFADA9}" type="sibTrans" cxnId="{E92DD644-FAEA-4738-B6CE-5D56371AEADD}">
      <dgm:prSet/>
      <dgm:spPr/>
      <dgm:t>
        <a:bodyPr/>
        <a:lstStyle/>
        <a:p>
          <a:endParaRPr lang="en-US"/>
        </a:p>
      </dgm:t>
    </dgm:pt>
    <dgm:pt modelId="{58839FAA-CEAD-42E0-BBF8-9E0B02D7D84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dirty="0"/>
        </a:p>
      </dgm:t>
    </dgm:pt>
    <dgm:pt modelId="{EFADCC5A-D52C-40A4-8329-A6332EAFD1A9}" type="parTrans" cxnId="{26027222-D534-48DE-B50A-E12F83E2043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83BD645-FE31-4971-A5F5-27A48ED80A1E}" type="sibTrans" cxnId="{26027222-D534-48DE-B50A-E12F83E20432}">
      <dgm:prSet/>
      <dgm:spPr/>
      <dgm:t>
        <a:bodyPr/>
        <a:lstStyle/>
        <a:p>
          <a:endParaRPr lang="en-US"/>
        </a:p>
      </dgm:t>
    </dgm:pt>
    <dgm:pt modelId="{8BB18F19-832A-431E-AA3D-DF266E12D18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van der Waals    forces</a:t>
          </a:r>
          <a:endParaRPr lang="en-US" dirty="0"/>
        </a:p>
      </dgm:t>
    </dgm:pt>
    <dgm:pt modelId="{E7A6CF29-1299-440E-81A5-3785C81E02AF}" type="parTrans" cxnId="{987119F6-473B-45CB-BFA5-F6AB6F7A3D2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DE762D8-1F0D-46D9-83BC-DF3984E0BE5C}" type="sibTrans" cxnId="{987119F6-473B-45CB-BFA5-F6AB6F7A3D2A}">
      <dgm:prSet/>
      <dgm:spPr/>
      <dgm:t>
        <a:bodyPr/>
        <a:lstStyle/>
        <a:p>
          <a:endParaRPr lang="en-US"/>
        </a:p>
      </dgm:t>
    </dgm:pt>
    <dgm:pt modelId="{45A91C1A-A794-4BE3-A2D0-C5AB91D0C538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7708B891-6A5F-454A-A15E-6FE4F7172DC4}" type="parTrans" cxnId="{428C7E6E-1686-4CE4-9944-8F3EE8FA443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0B6C6807-D7A1-42A7-8FFE-97D948B6B28B}" type="sibTrans" cxnId="{428C7E6E-1686-4CE4-9944-8F3EE8FA4433}">
      <dgm:prSet/>
      <dgm:spPr/>
      <dgm:t>
        <a:bodyPr/>
        <a:lstStyle/>
        <a:p>
          <a:endParaRPr lang="en-US"/>
        </a:p>
      </dgm:t>
    </dgm:pt>
    <dgm:pt modelId="{CE475310-C4EB-46D8-A316-C39CE98106B6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solidFill>
              <a:schemeClr val="tx1"/>
            </a:solidFill>
          </a:endParaRPr>
        </a:p>
      </dgm:t>
    </dgm:pt>
    <dgm:pt modelId="{95072DC5-6E82-4915-AE6F-571C333DF7FA}" type="parTrans" cxnId="{AB0CFC53-7C2F-43A8-A92C-217797BA227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251B6B30-E390-49CF-943D-FFD65B7C9452}" type="sibTrans" cxnId="{AB0CFC53-7C2F-43A8-A92C-217797BA227D}">
      <dgm:prSet/>
      <dgm:spPr/>
      <dgm:t>
        <a:bodyPr/>
        <a:lstStyle/>
        <a:p>
          <a:endParaRPr lang="en-US"/>
        </a:p>
      </dgm:t>
    </dgm:pt>
    <dgm:pt modelId="{8AF31873-DDC7-442A-8FA5-0D2686728801}" type="pres">
      <dgm:prSet presAssocID="{AA803A21-9F6C-444B-ADBB-B3F0D2EFF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04D78B-2644-40CD-A57D-3E1B2384A8BF}" type="pres">
      <dgm:prSet presAssocID="{BA08CFD0-68FB-45E6-8702-9256028AB59A}" presName="hierRoot1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FAA4BD5-4475-4979-93BA-3BE1EC883208}" type="pres">
      <dgm:prSet presAssocID="{BA08CFD0-68FB-45E6-8702-9256028AB59A}" presName="composite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36F9A9A-ED2B-416E-AA33-1F06C6CA7FA8}" type="pres">
      <dgm:prSet presAssocID="{BA08CFD0-68FB-45E6-8702-9256028AB59A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5AC1271-D451-4B97-9028-8E847307BD37}" type="pres">
      <dgm:prSet presAssocID="{BA08CFD0-68FB-45E6-8702-9256028AB59A}" presName="text" presStyleLbl="fgAcc0" presStyleIdx="0" presStyleCnt="1" custScaleX="157712" custLinFactNeighborX="14051" custLinFactNeighborY="-29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1355C-594A-4955-862A-FB6DAED38C7D}" type="pres">
      <dgm:prSet presAssocID="{BA08CFD0-68FB-45E6-8702-9256028AB59A}" presName="hierChild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64334CD-DF61-466C-AB88-D746D3CB947E}" type="pres">
      <dgm:prSet presAssocID="{FD3BEC0E-767E-4171-A097-6E5638A7B2C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8F4520B-4104-4FB3-B369-03BEE58D0B9E}" type="pres">
      <dgm:prSet presAssocID="{7A66084D-3DA7-4E57-92C3-84064CE0EEBF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27855F1-0EAA-4250-B07F-42764828115C}" type="pres">
      <dgm:prSet presAssocID="{7A66084D-3DA7-4E57-92C3-84064CE0EEBF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2DA469A0-88AE-457A-91E3-D8083DE4A77B}" type="pres">
      <dgm:prSet presAssocID="{7A66084D-3DA7-4E57-92C3-84064CE0EEBF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ADBBEEC-1F77-40F8-A2BA-7FB226487F89}" type="pres">
      <dgm:prSet presAssocID="{7A66084D-3DA7-4E57-92C3-84064CE0EEBF}" presName="text2" presStyleLbl="fgAcc2" presStyleIdx="0" presStyleCnt="2" custScaleX="114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458C4-6D4E-45E7-B211-481BA17A84C4}" type="pres">
      <dgm:prSet presAssocID="{7A66084D-3DA7-4E57-92C3-84064CE0EEBF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7912E37-5B81-4DF2-A90D-26EEDAB7AD78}" type="pres">
      <dgm:prSet presAssocID="{C3C2F5E7-B0F0-4966-AAD3-1CAF3818A62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015B899-0208-46C2-8CF3-6A0379CCBB4D}" type="pres">
      <dgm:prSet presAssocID="{038E6D11-9A53-48C3-AAE7-82C147365A32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4BA3715-A8B8-41AE-B291-EAC24FFB9529}" type="pres">
      <dgm:prSet presAssocID="{038E6D11-9A53-48C3-AAE7-82C147365A32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A39C7E71-3FCB-45F3-B86E-B02EB2664349}" type="pres">
      <dgm:prSet presAssocID="{038E6D11-9A53-48C3-AAE7-82C147365A32}" presName="background3" presStyleLbl="node3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4F68E55-8E28-4EE5-9454-DFBA688B996D}" type="pres">
      <dgm:prSet presAssocID="{038E6D11-9A53-48C3-AAE7-82C147365A3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71AA4-6CD3-4B12-BA2D-131926F7DC2A}" type="pres">
      <dgm:prSet presAssocID="{038E6D11-9A53-48C3-AAE7-82C147365A32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5CF21E-9EAA-455D-AD64-CE2C253C132B}" type="pres">
      <dgm:prSet presAssocID="{91782CEA-E766-4DFF-BDCC-3D7FA9FC586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4842319-5F0B-48AB-8769-AAE5B0621977}" type="pres">
      <dgm:prSet presAssocID="{C1DC2508-0339-4A51-98C5-E98C12FDC291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46BD8AC-7336-4345-B911-F598117E1E46}" type="pres">
      <dgm:prSet presAssocID="{C1DC2508-0339-4A51-98C5-E98C12FDC291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D764439-9493-4109-9827-C7F06631630D}" type="pres">
      <dgm:prSet presAssocID="{C1DC2508-0339-4A51-98C5-E98C12FDC291}" presName="background3" presStyleLbl="node3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2037AB8-62DA-4E2D-B12D-C9A4D79956FD}" type="pres">
      <dgm:prSet presAssocID="{C1DC2508-0339-4A51-98C5-E98C12FDC291}" presName="text3" presStyleLbl="fgAcc3" presStyleIdx="1" presStyleCnt="4" custScaleX="105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0B293-A0C0-4D6F-8224-70410BE34C6B}" type="pres">
      <dgm:prSet presAssocID="{C1DC2508-0339-4A51-98C5-E98C12FDC291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A9FF392-A447-48F8-9F28-901228A300A6}" type="pres">
      <dgm:prSet presAssocID="{1DD5CB5D-C219-4DE9-BCE3-73D80B24DDDD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58DEF5B-9BA9-455D-B367-7523DC133DC7}" type="pres">
      <dgm:prSet presAssocID="{3D70AE79-90A1-45C0-B797-E5C46B3C8FC2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03439D3-14F4-4EF4-A6A7-40BD79EF8886}" type="pres">
      <dgm:prSet presAssocID="{3D70AE79-90A1-45C0-B797-E5C46B3C8FC2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C729A25-95C1-4529-9E8A-5E8D1A968CDA}" type="pres">
      <dgm:prSet presAssocID="{3D70AE79-90A1-45C0-B797-E5C46B3C8FC2}" presName="background4" presStyleLbl="node4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60DF105-0355-4CE7-B478-42C9127735A4}" type="pres">
      <dgm:prSet presAssocID="{3D70AE79-90A1-45C0-B797-E5C46B3C8FC2}" presName="text4" presStyleLbl="fgAcc4" presStyleIdx="0" presStyleCnt="4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E61F9-5422-4887-90CE-B98A31545E73}" type="pres">
      <dgm:prSet presAssocID="{3D70AE79-90A1-45C0-B797-E5C46B3C8FC2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CF09E13-5265-4507-B3C5-25692179467C}" type="pres">
      <dgm:prSet presAssocID="{F016951B-3751-44E6-B770-AAF07783FD4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CB07CA6B-7099-42B1-86F4-CDA7BCC95F5C}" type="pres">
      <dgm:prSet presAssocID="{2C57B517-C7A1-4AD6-953F-ADA6AD7A13C3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B6F7B3F-CA15-43FD-9A6D-F17AB7C6EC83}" type="pres">
      <dgm:prSet presAssocID="{2C57B517-C7A1-4AD6-953F-ADA6AD7A13C3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FA3438B-6579-4199-A885-CFDEF75A332C}" type="pres">
      <dgm:prSet presAssocID="{2C57B517-C7A1-4AD6-953F-ADA6AD7A13C3}" presName="background4" presStyleLbl="node4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859EC4F3-A9C6-4319-A342-E892888945B4}" type="pres">
      <dgm:prSet presAssocID="{2C57B517-C7A1-4AD6-953F-ADA6AD7A13C3}" presName="text4" presStyleLbl="fgAcc4" presStyleIdx="1" presStyleCnt="4" custScaleX="112698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28439-73FE-49B1-AAFD-2DC11CAFD8CC}" type="pres">
      <dgm:prSet presAssocID="{2C57B517-C7A1-4AD6-953F-ADA6AD7A13C3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B306B4E-3619-486F-9097-8E21C30AD9E5}" type="pres">
      <dgm:prSet presAssocID="{EF23B78D-F752-4750-B390-C311E3999E2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D98862B-1DCB-49A5-A8BD-560C39F162CF}" type="pres">
      <dgm:prSet presAssocID="{3C76175E-DE03-4625-8CD5-C7F9A14191AD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1AC540-0E1B-4EEE-828A-16E12D6F375C}" type="pres">
      <dgm:prSet presAssocID="{3C76175E-DE03-4625-8CD5-C7F9A14191AD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36E13FA-1E46-49A8-85E5-D3EA23283496}" type="pres">
      <dgm:prSet presAssocID="{3C76175E-DE03-4625-8CD5-C7F9A14191AD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0FF4972-D8B0-47F9-9C40-80E05311B9BE}" type="pres">
      <dgm:prSet presAssocID="{3C76175E-DE03-4625-8CD5-C7F9A14191AD}" presName="text2" presStyleLbl="fgAcc2" presStyleIdx="1" presStyleCnt="2" custScaleX="114701" custLinFactNeighborX="67242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82754-8A64-427B-B94F-DAF349B6BD03}" type="pres">
      <dgm:prSet presAssocID="{3C76175E-DE03-4625-8CD5-C7F9A14191AD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B2AAF15-6BBE-452B-9A83-C7D0307AC902}" type="pres">
      <dgm:prSet presAssocID="{EFADCC5A-D52C-40A4-8329-A6332EAFD1A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0394A93-55AA-4958-9656-7A8BB0A01A02}" type="pres">
      <dgm:prSet presAssocID="{58839FAA-CEAD-42E0-BBF8-9E0B02D7D84A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3CE4C299-E91B-44D1-B112-CA9F8A31126C}" type="pres">
      <dgm:prSet presAssocID="{58839FAA-CEAD-42E0-BBF8-9E0B02D7D84A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B6D92AAF-A958-4968-B747-FD3F6C1A612C}" type="pres">
      <dgm:prSet presAssocID="{58839FAA-CEAD-42E0-BBF8-9E0B02D7D84A}" presName="background3" presStyleLbl="node3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6FC5F79-43B5-4B7C-AD05-26CA58843B65}" type="pres">
      <dgm:prSet presAssocID="{58839FAA-CEAD-42E0-BBF8-9E0B02D7D84A}" presName="text3" presStyleLbl="fgAcc3" presStyleIdx="2" presStyleCnt="4" custLinFactNeighborX="25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8B270-4C4A-44BF-918E-06420D364827}" type="pres">
      <dgm:prSet presAssocID="{58839FAA-CEAD-42E0-BBF8-9E0B02D7D84A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5D9B4C5-875D-4695-87A0-FC919F99866B}" type="pres">
      <dgm:prSet presAssocID="{E7A6CF29-1299-440E-81A5-3785C81E02A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AB56A22-1730-456C-95E7-1CCF8021AE52}" type="pres">
      <dgm:prSet presAssocID="{8BB18F19-832A-431E-AA3D-DF266E12D183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6C2CE73-09BE-475A-AD35-BCC96D25EACF}" type="pres">
      <dgm:prSet presAssocID="{8BB18F19-832A-431E-AA3D-DF266E12D183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CF87C66-AF8A-4490-93E0-2D3A946B1D11}" type="pres">
      <dgm:prSet presAssocID="{8BB18F19-832A-431E-AA3D-DF266E12D183}" presName="background3" presStyleLbl="node3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8B119D1-DEEB-49E4-B2CC-C9650DAAD98C}" type="pres">
      <dgm:prSet presAssocID="{8BB18F19-832A-431E-AA3D-DF266E12D183}" presName="text3" presStyleLbl="fgAcc3" presStyleIdx="3" presStyleCnt="4" custLinFactNeighborX="52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E2257-4A5E-4423-92FC-E21EF6BD41C4}" type="pres">
      <dgm:prSet presAssocID="{8BB18F19-832A-431E-AA3D-DF266E12D183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ED407BE-86A7-4368-8785-8359BD724AB1}" type="pres">
      <dgm:prSet presAssocID="{7708B891-6A5F-454A-A15E-6FE4F7172DC4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281C469-53B9-432E-A5E6-AE6E78D8F60F}" type="pres">
      <dgm:prSet presAssocID="{45A91C1A-A794-4BE3-A2D0-C5AB91D0C538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5B85715-C496-4347-A445-FADD960ED1C1}" type="pres">
      <dgm:prSet presAssocID="{45A91C1A-A794-4BE3-A2D0-C5AB91D0C538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40615E-A91F-4047-915A-1D299B41A97B}" type="pres">
      <dgm:prSet presAssocID="{45A91C1A-A794-4BE3-A2D0-C5AB91D0C538}" presName="background4" presStyleLbl="node4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0228D84-20A5-4E01-BB06-D0D2656E1ED5}" type="pres">
      <dgm:prSet presAssocID="{45A91C1A-A794-4BE3-A2D0-C5AB91D0C538}" presName="text4" presStyleLbl="fgAcc4" presStyleIdx="2" presStyleCnt="4" custScaleX="114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FCB95-36C3-4A49-8C5F-E13E21822C1B}" type="pres">
      <dgm:prSet presAssocID="{45A91C1A-A794-4BE3-A2D0-C5AB91D0C538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6C6ECF-E9C5-43C2-98B5-DC927353D6E8}" type="pres">
      <dgm:prSet presAssocID="{95072DC5-6E82-4915-AE6F-571C333DF7FA}" presName="Name23" presStyleLbl="parChTrans1D4" presStyleIdx="3" presStyleCnt="4"/>
      <dgm:spPr/>
      <dgm:t>
        <a:bodyPr/>
        <a:lstStyle/>
        <a:p>
          <a:endParaRPr lang="en-US"/>
        </a:p>
      </dgm:t>
    </dgm:pt>
    <dgm:pt modelId="{B487B138-6A17-4612-962E-B72D85427471}" type="pres">
      <dgm:prSet presAssocID="{CE475310-C4EB-46D8-A316-C39CE98106B6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27A1C42-C360-4F4D-9F9D-363182AF0409}" type="pres">
      <dgm:prSet presAssocID="{CE475310-C4EB-46D8-A316-C39CE98106B6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1818B7C-8390-42AE-8BE3-C68A5040B647}" type="pres">
      <dgm:prSet presAssocID="{CE475310-C4EB-46D8-A316-C39CE98106B6}" presName="background4" presStyleLbl="node4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D478DF04-8626-4FDB-9367-7B03A63D3C07}" type="pres">
      <dgm:prSet presAssocID="{CE475310-C4EB-46D8-A316-C39CE98106B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402D4-DCC8-47CA-9BE6-0A3EF0824433}" type="pres">
      <dgm:prSet presAssocID="{CE475310-C4EB-46D8-A316-C39CE98106B6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</dgm:ptLst>
  <dgm:cxnLst>
    <dgm:cxn modelId="{7106CDBA-F51F-441D-B23F-91330B4A3ECF}" type="presOf" srcId="{45A91C1A-A794-4BE3-A2D0-C5AB91D0C538}" destId="{00228D84-20A5-4E01-BB06-D0D2656E1ED5}" srcOrd="0" destOrd="0" presId="urn:microsoft.com/office/officeart/2005/8/layout/hierarchy1"/>
    <dgm:cxn modelId="{72E1E5C2-1E07-4AE8-9D0B-07920F91DAA7}" type="presOf" srcId="{FD3BEC0E-767E-4171-A097-6E5638A7B2C0}" destId="{764334CD-DF61-466C-AB88-D746D3CB947E}" srcOrd="0" destOrd="0" presId="urn:microsoft.com/office/officeart/2005/8/layout/hierarchy1"/>
    <dgm:cxn modelId="{87FB6B5B-77AC-48F4-A521-CCD312C0717F}" type="presOf" srcId="{95072DC5-6E82-4915-AE6F-571C333DF7FA}" destId="{C56C6ECF-E9C5-43C2-98B5-DC927353D6E8}" srcOrd="0" destOrd="0" presId="urn:microsoft.com/office/officeart/2005/8/layout/hierarchy1"/>
    <dgm:cxn modelId="{473E610A-86E9-4233-ACB6-724680D7E096}" type="presOf" srcId="{1DD5CB5D-C219-4DE9-BCE3-73D80B24DDDD}" destId="{4A9FF392-A447-48F8-9F28-901228A300A6}" srcOrd="0" destOrd="0" presId="urn:microsoft.com/office/officeart/2005/8/layout/hierarchy1"/>
    <dgm:cxn modelId="{3179C828-0C9F-4046-A012-BFEB2B3651E6}" type="presOf" srcId="{AA803A21-9F6C-444B-ADBB-B3F0D2EFF855}" destId="{8AF31873-DDC7-442A-8FA5-0D2686728801}" srcOrd="0" destOrd="0" presId="urn:microsoft.com/office/officeart/2005/8/layout/hierarchy1"/>
    <dgm:cxn modelId="{708BAC88-8D5D-4F13-A6E4-80E94A94A55F}" type="presOf" srcId="{2C57B517-C7A1-4AD6-953F-ADA6AD7A13C3}" destId="{859EC4F3-A9C6-4319-A342-E892888945B4}" srcOrd="0" destOrd="0" presId="urn:microsoft.com/office/officeart/2005/8/layout/hierarchy1"/>
    <dgm:cxn modelId="{08381C76-4175-40D0-9235-86C7D3002082}" type="presOf" srcId="{E7A6CF29-1299-440E-81A5-3785C81E02AF}" destId="{15D9B4C5-875D-4695-87A0-FC919F99866B}" srcOrd="0" destOrd="0" presId="urn:microsoft.com/office/officeart/2005/8/layout/hierarchy1"/>
    <dgm:cxn modelId="{1BF41F7B-75AF-47EA-BA22-00D465C1C380}" type="presOf" srcId="{C3C2F5E7-B0F0-4966-AAD3-1CAF3818A62E}" destId="{C7912E37-5B81-4DF2-A90D-26EEDAB7AD78}" srcOrd="0" destOrd="0" presId="urn:microsoft.com/office/officeart/2005/8/layout/hierarchy1"/>
    <dgm:cxn modelId="{51FC0BF0-5A21-4213-8000-13D72764EF1E}" srcId="{7A66084D-3DA7-4E57-92C3-84064CE0EEBF}" destId="{C1DC2508-0339-4A51-98C5-E98C12FDC291}" srcOrd="1" destOrd="0" parTransId="{91782CEA-E766-4DFF-BDCC-3D7FA9FC5863}" sibTransId="{BF3CA41D-CCC1-4681-B834-AD76599D94F1}"/>
    <dgm:cxn modelId="{2CD21ED3-DE85-48F4-B834-DD9725E23BE9}" type="presOf" srcId="{3D70AE79-90A1-45C0-B797-E5C46B3C8FC2}" destId="{B60DF105-0355-4CE7-B478-42C9127735A4}" srcOrd="0" destOrd="0" presId="urn:microsoft.com/office/officeart/2005/8/layout/hierarchy1"/>
    <dgm:cxn modelId="{B08DA4EE-E59C-40B1-B961-8D0F9DCFDD8E}" type="presOf" srcId="{58839FAA-CEAD-42E0-BBF8-9E0B02D7D84A}" destId="{C6FC5F79-43B5-4B7C-AD05-26CA58843B65}" srcOrd="0" destOrd="0" presId="urn:microsoft.com/office/officeart/2005/8/layout/hierarchy1"/>
    <dgm:cxn modelId="{70FE4CC2-AD90-4062-BFE8-C93586CAB564}" type="presOf" srcId="{7708B891-6A5F-454A-A15E-6FE4F7172DC4}" destId="{5ED407BE-86A7-4368-8785-8359BD724AB1}" srcOrd="0" destOrd="0" presId="urn:microsoft.com/office/officeart/2005/8/layout/hierarchy1"/>
    <dgm:cxn modelId="{A6BF2F2D-B2A1-4A97-96BB-313F2AA2A9B0}" type="presOf" srcId="{F016951B-3751-44E6-B770-AAF07783FD4B}" destId="{ECF09E13-5265-4507-B3C5-25692179467C}" srcOrd="0" destOrd="0" presId="urn:microsoft.com/office/officeart/2005/8/layout/hierarchy1"/>
    <dgm:cxn modelId="{26027222-D534-48DE-B50A-E12F83E20432}" srcId="{3C76175E-DE03-4625-8CD5-C7F9A14191AD}" destId="{58839FAA-CEAD-42E0-BBF8-9E0B02D7D84A}" srcOrd="0" destOrd="0" parTransId="{EFADCC5A-D52C-40A4-8329-A6332EAFD1A9}" sibTransId="{E83BD645-FE31-4971-A5F5-27A48ED80A1E}"/>
    <dgm:cxn modelId="{9CB60715-7354-4B31-8CE7-00F7475813D9}" type="presOf" srcId="{EFADCC5A-D52C-40A4-8329-A6332EAFD1A9}" destId="{1B2AAF15-6BBE-452B-9A83-C7D0307AC902}" srcOrd="0" destOrd="0" presId="urn:microsoft.com/office/officeart/2005/8/layout/hierarchy1"/>
    <dgm:cxn modelId="{C3DED235-F7ED-4698-A1C3-CAC0832578EC}" srcId="{7A66084D-3DA7-4E57-92C3-84064CE0EEBF}" destId="{038E6D11-9A53-48C3-AAE7-82C147365A32}" srcOrd="0" destOrd="0" parTransId="{C3C2F5E7-B0F0-4966-AAD3-1CAF3818A62E}" sibTransId="{F0E2649F-827E-48D8-A74E-22A52F34F53C}"/>
    <dgm:cxn modelId="{90121C55-AF43-4D60-8131-3D80A6278BAF}" type="presOf" srcId="{CE475310-C4EB-46D8-A316-C39CE98106B6}" destId="{D478DF04-8626-4FDB-9367-7B03A63D3C07}" srcOrd="0" destOrd="0" presId="urn:microsoft.com/office/officeart/2005/8/layout/hierarchy1"/>
    <dgm:cxn modelId="{ED0FDE3A-A95F-42AE-BE2E-0E0B82FC9422}" srcId="{C1DC2508-0339-4A51-98C5-E98C12FDC291}" destId="{2C57B517-C7A1-4AD6-953F-ADA6AD7A13C3}" srcOrd="1" destOrd="0" parTransId="{F016951B-3751-44E6-B770-AAF07783FD4B}" sibTransId="{E2A7BFF0-BA5B-4E8D-A24C-51D4603E130F}"/>
    <dgm:cxn modelId="{F732FAED-0B2A-472C-9D6A-7201F3D1BF89}" type="presOf" srcId="{91782CEA-E766-4DFF-BDCC-3D7FA9FC5863}" destId="{4B5CF21E-9EAA-455D-AD64-CE2C253C132B}" srcOrd="0" destOrd="0" presId="urn:microsoft.com/office/officeart/2005/8/layout/hierarchy1"/>
    <dgm:cxn modelId="{FFCC341C-733F-4771-8DEC-087384A07706}" type="presOf" srcId="{3C76175E-DE03-4625-8CD5-C7F9A14191AD}" destId="{C0FF4972-D8B0-47F9-9C40-80E05311B9BE}" srcOrd="0" destOrd="0" presId="urn:microsoft.com/office/officeart/2005/8/layout/hierarchy1"/>
    <dgm:cxn modelId="{97EFF5B1-2795-41D2-8D55-2F48112C19D5}" type="presOf" srcId="{038E6D11-9A53-48C3-AAE7-82C147365A32}" destId="{94F68E55-8E28-4EE5-9454-DFBA688B996D}" srcOrd="0" destOrd="0" presId="urn:microsoft.com/office/officeart/2005/8/layout/hierarchy1"/>
    <dgm:cxn modelId="{3814CA13-CCD9-4642-AAAD-124BD5518A37}" srcId="{BA08CFD0-68FB-45E6-8702-9256028AB59A}" destId="{7A66084D-3DA7-4E57-92C3-84064CE0EEBF}" srcOrd="0" destOrd="0" parTransId="{FD3BEC0E-767E-4171-A097-6E5638A7B2C0}" sibTransId="{7D56D244-3A18-4D70-8B1C-A28116DFCF1A}"/>
    <dgm:cxn modelId="{DBE064FB-07B0-4E8A-BDE5-BB1DEDE4B820}" type="presOf" srcId="{C1DC2508-0339-4A51-98C5-E98C12FDC291}" destId="{52037AB8-62DA-4E2D-B12D-C9A4D79956FD}" srcOrd="0" destOrd="0" presId="urn:microsoft.com/office/officeart/2005/8/layout/hierarchy1"/>
    <dgm:cxn modelId="{F39A31FD-2C99-4A56-8B6B-C1D97C70E0DF}" srcId="{AA803A21-9F6C-444B-ADBB-B3F0D2EFF855}" destId="{BA08CFD0-68FB-45E6-8702-9256028AB59A}" srcOrd="0" destOrd="0" parTransId="{94C0AB4F-DE08-4059-A5F2-4254A6F4A26C}" sibTransId="{1E53FBAA-EA96-430C-B37C-BFF762D081DF}"/>
    <dgm:cxn modelId="{AB0CFC53-7C2F-43A8-A92C-217797BA227D}" srcId="{8BB18F19-832A-431E-AA3D-DF266E12D183}" destId="{CE475310-C4EB-46D8-A316-C39CE98106B6}" srcOrd="1" destOrd="0" parTransId="{95072DC5-6E82-4915-AE6F-571C333DF7FA}" sibTransId="{251B6B30-E390-49CF-943D-FFD65B7C9452}"/>
    <dgm:cxn modelId="{FE09D36B-F49B-489E-873E-53B001DBAB00}" type="presOf" srcId="{EF23B78D-F752-4750-B390-C311E3999E21}" destId="{DB306B4E-3619-486F-9097-8E21C30AD9E5}" srcOrd="0" destOrd="0" presId="urn:microsoft.com/office/officeart/2005/8/layout/hierarchy1"/>
    <dgm:cxn modelId="{AF6B22D5-D8CB-4DA1-8D30-D774571DA801}" type="presOf" srcId="{BA08CFD0-68FB-45E6-8702-9256028AB59A}" destId="{B5AC1271-D451-4B97-9028-8E847307BD37}" srcOrd="0" destOrd="0" presId="urn:microsoft.com/office/officeart/2005/8/layout/hierarchy1"/>
    <dgm:cxn modelId="{20ED7584-618D-42B5-9C53-BE017120BDDF}" srcId="{C1DC2508-0339-4A51-98C5-E98C12FDC291}" destId="{3D70AE79-90A1-45C0-B797-E5C46B3C8FC2}" srcOrd="0" destOrd="0" parTransId="{1DD5CB5D-C219-4DE9-BCE3-73D80B24DDDD}" sibTransId="{D54265C0-EEA4-416C-A0D8-2C4DB436B17E}"/>
    <dgm:cxn modelId="{FCF33E0D-0EF5-4C14-A103-EC423BE4B5EB}" type="presOf" srcId="{8BB18F19-832A-431E-AA3D-DF266E12D183}" destId="{08B119D1-DEEB-49E4-B2CC-C9650DAAD98C}" srcOrd="0" destOrd="0" presId="urn:microsoft.com/office/officeart/2005/8/layout/hierarchy1"/>
    <dgm:cxn modelId="{E92DD644-FAEA-4738-B6CE-5D56371AEADD}" srcId="{BA08CFD0-68FB-45E6-8702-9256028AB59A}" destId="{3C76175E-DE03-4625-8CD5-C7F9A14191AD}" srcOrd="1" destOrd="0" parTransId="{EF23B78D-F752-4750-B390-C311E3999E21}" sibTransId="{BFBADB70-5D77-4821-B7B8-FE96FCAFADA9}"/>
    <dgm:cxn modelId="{987119F6-473B-45CB-BFA5-F6AB6F7A3D2A}" srcId="{3C76175E-DE03-4625-8CD5-C7F9A14191AD}" destId="{8BB18F19-832A-431E-AA3D-DF266E12D183}" srcOrd="1" destOrd="0" parTransId="{E7A6CF29-1299-440E-81A5-3785C81E02AF}" sibTransId="{EDE762D8-1F0D-46D9-83BC-DF3984E0BE5C}"/>
    <dgm:cxn modelId="{98C65DC1-C059-41E5-AD30-F012466383E9}" type="presOf" srcId="{7A66084D-3DA7-4E57-92C3-84064CE0EEBF}" destId="{5ADBBEEC-1F77-40F8-A2BA-7FB226487F89}" srcOrd="0" destOrd="0" presId="urn:microsoft.com/office/officeart/2005/8/layout/hierarchy1"/>
    <dgm:cxn modelId="{428C7E6E-1686-4CE4-9944-8F3EE8FA4433}" srcId="{8BB18F19-832A-431E-AA3D-DF266E12D183}" destId="{45A91C1A-A794-4BE3-A2D0-C5AB91D0C538}" srcOrd="0" destOrd="0" parTransId="{7708B891-6A5F-454A-A15E-6FE4F7172DC4}" sibTransId="{0B6C6807-D7A1-42A7-8FFE-97D948B6B28B}"/>
    <dgm:cxn modelId="{D77A5951-FA27-4A8E-884A-39E48421081B}" type="presParOf" srcId="{8AF31873-DDC7-442A-8FA5-0D2686728801}" destId="{9804D78B-2644-40CD-A57D-3E1B2384A8BF}" srcOrd="0" destOrd="0" presId="urn:microsoft.com/office/officeart/2005/8/layout/hierarchy1"/>
    <dgm:cxn modelId="{B5792DF8-6890-4BC1-A3D2-25AA41D51CFE}" type="presParOf" srcId="{9804D78B-2644-40CD-A57D-3E1B2384A8BF}" destId="{7FAA4BD5-4475-4979-93BA-3BE1EC883208}" srcOrd="0" destOrd="0" presId="urn:microsoft.com/office/officeart/2005/8/layout/hierarchy1"/>
    <dgm:cxn modelId="{202C130E-0DEC-46C8-B1C4-57F7E6037D82}" type="presParOf" srcId="{7FAA4BD5-4475-4979-93BA-3BE1EC883208}" destId="{D36F9A9A-ED2B-416E-AA33-1F06C6CA7FA8}" srcOrd="0" destOrd="0" presId="urn:microsoft.com/office/officeart/2005/8/layout/hierarchy1"/>
    <dgm:cxn modelId="{F73FFA11-2750-46EF-A70D-2C178C8020FD}" type="presParOf" srcId="{7FAA4BD5-4475-4979-93BA-3BE1EC883208}" destId="{B5AC1271-D451-4B97-9028-8E847307BD37}" srcOrd="1" destOrd="0" presId="urn:microsoft.com/office/officeart/2005/8/layout/hierarchy1"/>
    <dgm:cxn modelId="{9DC7E44C-9763-4FD6-A354-2DC103BED820}" type="presParOf" srcId="{9804D78B-2644-40CD-A57D-3E1B2384A8BF}" destId="{22C1355C-594A-4955-862A-FB6DAED38C7D}" srcOrd="1" destOrd="0" presId="urn:microsoft.com/office/officeart/2005/8/layout/hierarchy1"/>
    <dgm:cxn modelId="{8FD5A97D-0CA3-486B-AEE8-57CCDF54B0FD}" type="presParOf" srcId="{22C1355C-594A-4955-862A-FB6DAED38C7D}" destId="{764334CD-DF61-466C-AB88-D746D3CB947E}" srcOrd="0" destOrd="0" presId="urn:microsoft.com/office/officeart/2005/8/layout/hierarchy1"/>
    <dgm:cxn modelId="{2B138664-C475-4144-9D91-19681B3B0BB3}" type="presParOf" srcId="{22C1355C-594A-4955-862A-FB6DAED38C7D}" destId="{78F4520B-4104-4FB3-B369-03BEE58D0B9E}" srcOrd="1" destOrd="0" presId="urn:microsoft.com/office/officeart/2005/8/layout/hierarchy1"/>
    <dgm:cxn modelId="{50DD9DFC-5B6C-4EF3-A556-930287C9318A}" type="presParOf" srcId="{78F4520B-4104-4FB3-B369-03BEE58D0B9E}" destId="{527855F1-0EAA-4250-B07F-42764828115C}" srcOrd="0" destOrd="0" presId="urn:microsoft.com/office/officeart/2005/8/layout/hierarchy1"/>
    <dgm:cxn modelId="{E3DE282D-2A09-4E9D-9F3E-EF4C00EF5FED}" type="presParOf" srcId="{527855F1-0EAA-4250-B07F-42764828115C}" destId="{2DA469A0-88AE-457A-91E3-D8083DE4A77B}" srcOrd="0" destOrd="0" presId="urn:microsoft.com/office/officeart/2005/8/layout/hierarchy1"/>
    <dgm:cxn modelId="{99C67605-1631-4193-8869-B669E550B078}" type="presParOf" srcId="{527855F1-0EAA-4250-B07F-42764828115C}" destId="{5ADBBEEC-1F77-40F8-A2BA-7FB226487F89}" srcOrd="1" destOrd="0" presId="urn:microsoft.com/office/officeart/2005/8/layout/hierarchy1"/>
    <dgm:cxn modelId="{D46FCFEE-2C7C-476D-9DB8-267B63FCD4C2}" type="presParOf" srcId="{78F4520B-4104-4FB3-B369-03BEE58D0B9E}" destId="{270458C4-6D4E-45E7-B211-481BA17A84C4}" srcOrd="1" destOrd="0" presId="urn:microsoft.com/office/officeart/2005/8/layout/hierarchy1"/>
    <dgm:cxn modelId="{01653E1E-868A-4980-B407-B4E7B4958985}" type="presParOf" srcId="{270458C4-6D4E-45E7-B211-481BA17A84C4}" destId="{C7912E37-5B81-4DF2-A90D-26EEDAB7AD78}" srcOrd="0" destOrd="0" presId="urn:microsoft.com/office/officeart/2005/8/layout/hierarchy1"/>
    <dgm:cxn modelId="{DBA1D65C-823D-4A42-A141-80D9DB10B902}" type="presParOf" srcId="{270458C4-6D4E-45E7-B211-481BA17A84C4}" destId="{4015B899-0208-46C2-8CF3-6A0379CCBB4D}" srcOrd="1" destOrd="0" presId="urn:microsoft.com/office/officeart/2005/8/layout/hierarchy1"/>
    <dgm:cxn modelId="{8F5394F4-1450-4C15-A5FE-21381E346F41}" type="presParOf" srcId="{4015B899-0208-46C2-8CF3-6A0379CCBB4D}" destId="{F4BA3715-A8B8-41AE-B291-EAC24FFB9529}" srcOrd="0" destOrd="0" presId="urn:microsoft.com/office/officeart/2005/8/layout/hierarchy1"/>
    <dgm:cxn modelId="{2AF46B05-9F46-4334-B5A3-545BC984731C}" type="presParOf" srcId="{F4BA3715-A8B8-41AE-B291-EAC24FFB9529}" destId="{A39C7E71-3FCB-45F3-B86E-B02EB2664349}" srcOrd="0" destOrd="0" presId="urn:microsoft.com/office/officeart/2005/8/layout/hierarchy1"/>
    <dgm:cxn modelId="{9F0DA904-B6CF-4113-9EB2-2D30971FF02B}" type="presParOf" srcId="{F4BA3715-A8B8-41AE-B291-EAC24FFB9529}" destId="{94F68E55-8E28-4EE5-9454-DFBA688B996D}" srcOrd="1" destOrd="0" presId="urn:microsoft.com/office/officeart/2005/8/layout/hierarchy1"/>
    <dgm:cxn modelId="{E9AA7739-825A-4CF3-BFBF-74900F33ACDC}" type="presParOf" srcId="{4015B899-0208-46C2-8CF3-6A0379CCBB4D}" destId="{18E71AA4-6CD3-4B12-BA2D-131926F7DC2A}" srcOrd="1" destOrd="0" presId="urn:microsoft.com/office/officeart/2005/8/layout/hierarchy1"/>
    <dgm:cxn modelId="{346CBA39-353E-4AC5-8F0B-76F407419BBF}" type="presParOf" srcId="{270458C4-6D4E-45E7-B211-481BA17A84C4}" destId="{4B5CF21E-9EAA-455D-AD64-CE2C253C132B}" srcOrd="2" destOrd="0" presId="urn:microsoft.com/office/officeart/2005/8/layout/hierarchy1"/>
    <dgm:cxn modelId="{A38E72E1-9460-4A10-9201-F3CD5044FEFC}" type="presParOf" srcId="{270458C4-6D4E-45E7-B211-481BA17A84C4}" destId="{44842319-5F0B-48AB-8769-AAE5B0621977}" srcOrd="3" destOrd="0" presId="urn:microsoft.com/office/officeart/2005/8/layout/hierarchy1"/>
    <dgm:cxn modelId="{2F0B65B7-CC14-4940-B13F-CD9885250A83}" type="presParOf" srcId="{44842319-5F0B-48AB-8769-AAE5B0621977}" destId="{046BD8AC-7336-4345-B911-F598117E1E46}" srcOrd="0" destOrd="0" presId="urn:microsoft.com/office/officeart/2005/8/layout/hierarchy1"/>
    <dgm:cxn modelId="{F99920E6-F0BC-4E02-90B2-54123BA1CF78}" type="presParOf" srcId="{046BD8AC-7336-4345-B911-F598117E1E46}" destId="{FD764439-9493-4109-9827-C7F06631630D}" srcOrd="0" destOrd="0" presId="urn:microsoft.com/office/officeart/2005/8/layout/hierarchy1"/>
    <dgm:cxn modelId="{F24397CB-8184-4EB0-BC2F-8E36F93F666B}" type="presParOf" srcId="{046BD8AC-7336-4345-B911-F598117E1E46}" destId="{52037AB8-62DA-4E2D-B12D-C9A4D79956FD}" srcOrd="1" destOrd="0" presId="urn:microsoft.com/office/officeart/2005/8/layout/hierarchy1"/>
    <dgm:cxn modelId="{370E499F-CC83-432A-9CFD-D0A3E767BF4B}" type="presParOf" srcId="{44842319-5F0B-48AB-8769-AAE5B0621977}" destId="{CC30B293-A0C0-4D6F-8224-70410BE34C6B}" srcOrd="1" destOrd="0" presId="urn:microsoft.com/office/officeart/2005/8/layout/hierarchy1"/>
    <dgm:cxn modelId="{A54A60B9-F403-45DA-B16C-807E59A3E6D2}" type="presParOf" srcId="{CC30B293-A0C0-4D6F-8224-70410BE34C6B}" destId="{4A9FF392-A447-48F8-9F28-901228A300A6}" srcOrd="0" destOrd="0" presId="urn:microsoft.com/office/officeart/2005/8/layout/hierarchy1"/>
    <dgm:cxn modelId="{FBED4C24-B2F6-41CA-B7B8-B615C841CDB1}" type="presParOf" srcId="{CC30B293-A0C0-4D6F-8224-70410BE34C6B}" destId="{758DEF5B-9BA9-455D-B367-7523DC133DC7}" srcOrd="1" destOrd="0" presId="urn:microsoft.com/office/officeart/2005/8/layout/hierarchy1"/>
    <dgm:cxn modelId="{D9B27B1A-80C6-4668-853D-7FD184D22952}" type="presParOf" srcId="{758DEF5B-9BA9-455D-B367-7523DC133DC7}" destId="{603439D3-14F4-4EF4-A6A7-40BD79EF8886}" srcOrd="0" destOrd="0" presId="urn:microsoft.com/office/officeart/2005/8/layout/hierarchy1"/>
    <dgm:cxn modelId="{18D8BBC7-6A42-4539-AB41-078952B3B797}" type="presParOf" srcId="{603439D3-14F4-4EF4-A6A7-40BD79EF8886}" destId="{6C729A25-95C1-4529-9E8A-5E8D1A968CDA}" srcOrd="0" destOrd="0" presId="urn:microsoft.com/office/officeart/2005/8/layout/hierarchy1"/>
    <dgm:cxn modelId="{2A902BDE-B5DE-4AD6-9E4A-6604CF20509B}" type="presParOf" srcId="{603439D3-14F4-4EF4-A6A7-40BD79EF8886}" destId="{B60DF105-0355-4CE7-B478-42C9127735A4}" srcOrd="1" destOrd="0" presId="urn:microsoft.com/office/officeart/2005/8/layout/hierarchy1"/>
    <dgm:cxn modelId="{9D2F060F-38DA-47D3-A6A6-2511577346A6}" type="presParOf" srcId="{758DEF5B-9BA9-455D-B367-7523DC133DC7}" destId="{6C5E61F9-5422-4887-90CE-B98A31545E73}" srcOrd="1" destOrd="0" presId="urn:microsoft.com/office/officeart/2005/8/layout/hierarchy1"/>
    <dgm:cxn modelId="{B1801B37-C6B2-4A04-8632-0681BA4D9422}" type="presParOf" srcId="{CC30B293-A0C0-4D6F-8224-70410BE34C6B}" destId="{ECF09E13-5265-4507-B3C5-25692179467C}" srcOrd="2" destOrd="0" presId="urn:microsoft.com/office/officeart/2005/8/layout/hierarchy1"/>
    <dgm:cxn modelId="{3BB45CE0-E051-4A7E-AF98-A443F3FF66DF}" type="presParOf" srcId="{CC30B293-A0C0-4D6F-8224-70410BE34C6B}" destId="{CB07CA6B-7099-42B1-86F4-CDA7BCC95F5C}" srcOrd="3" destOrd="0" presId="urn:microsoft.com/office/officeart/2005/8/layout/hierarchy1"/>
    <dgm:cxn modelId="{ABDE07F0-A6E7-4E95-B40D-7F9BFA5D34A6}" type="presParOf" srcId="{CB07CA6B-7099-42B1-86F4-CDA7BCC95F5C}" destId="{7B6F7B3F-CA15-43FD-9A6D-F17AB7C6EC83}" srcOrd="0" destOrd="0" presId="urn:microsoft.com/office/officeart/2005/8/layout/hierarchy1"/>
    <dgm:cxn modelId="{A61C14F9-2015-4025-9D9A-4C63DE9AEA43}" type="presParOf" srcId="{7B6F7B3F-CA15-43FD-9A6D-F17AB7C6EC83}" destId="{9FA3438B-6579-4199-A885-CFDEF75A332C}" srcOrd="0" destOrd="0" presId="urn:microsoft.com/office/officeart/2005/8/layout/hierarchy1"/>
    <dgm:cxn modelId="{8992F346-801F-4298-A97E-18BE3F478F6A}" type="presParOf" srcId="{7B6F7B3F-CA15-43FD-9A6D-F17AB7C6EC83}" destId="{859EC4F3-A9C6-4319-A342-E892888945B4}" srcOrd="1" destOrd="0" presId="urn:microsoft.com/office/officeart/2005/8/layout/hierarchy1"/>
    <dgm:cxn modelId="{FABBE85D-F84E-4061-9C14-FF8640110CA1}" type="presParOf" srcId="{CB07CA6B-7099-42B1-86F4-CDA7BCC95F5C}" destId="{59E28439-73FE-49B1-AAFD-2DC11CAFD8CC}" srcOrd="1" destOrd="0" presId="urn:microsoft.com/office/officeart/2005/8/layout/hierarchy1"/>
    <dgm:cxn modelId="{54EDF4F9-80B5-4089-84F0-862AAFA445B7}" type="presParOf" srcId="{22C1355C-594A-4955-862A-FB6DAED38C7D}" destId="{DB306B4E-3619-486F-9097-8E21C30AD9E5}" srcOrd="2" destOrd="0" presId="urn:microsoft.com/office/officeart/2005/8/layout/hierarchy1"/>
    <dgm:cxn modelId="{04730978-E59A-4499-97F2-42DFA738E637}" type="presParOf" srcId="{22C1355C-594A-4955-862A-FB6DAED38C7D}" destId="{8D98862B-1DCB-49A5-A8BD-560C39F162CF}" srcOrd="3" destOrd="0" presId="urn:microsoft.com/office/officeart/2005/8/layout/hierarchy1"/>
    <dgm:cxn modelId="{0D10CA53-5F1B-4942-800F-11E9678C010D}" type="presParOf" srcId="{8D98862B-1DCB-49A5-A8BD-560C39F162CF}" destId="{4B1AC540-0E1B-4EEE-828A-16E12D6F375C}" srcOrd="0" destOrd="0" presId="urn:microsoft.com/office/officeart/2005/8/layout/hierarchy1"/>
    <dgm:cxn modelId="{803543D4-14D2-4D0F-ACAA-0C22C2EEB6AA}" type="presParOf" srcId="{4B1AC540-0E1B-4EEE-828A-16E12D6F375C}" destId="{636E13FA-1E46-49A8-85E5-D3EA23283496}" srcOrd="0" destOrd="0" presId="urn:microsoft.com/office/officeart/2005/8/layout/hierarchy1"/>
    <dgm:cxn modelId="{865F9383-5AE1-41D1-A1A4-6143BB4784B2}" type="presParOf" srcId="{4B1AC540-0E1B-4EEE-828A-16E12D6F375C}" destId="{C0FF4972-D8B0-47F9-9C40-80E05311B9BE}" srcOrd="1" destOrd="0" presId="urn:microsoft.com/office/officeart/2005/8/layout/hierarchy1"/>
    <dgm:cxn modelId="{0FB53115-A422-4A91-8D66-0494B0E20288}" type="presParOf" srcId="{8D98862B-1DCB-49A5-A8BD-560C39F162CF}" destId="{72D82754-8A64-427B-B94F-DAF349B6BD03}" srcOrd="1" destOrd="0" presId="urn:microsoft.com/office/officeart/2005/8/layout/hierarchy1"/>
    <dgm:cxn modelId="{C16705CA-9F6E-4D83-A2FB-B0434B8C910C}" type="presParOf" srcId="{72D82754-8A64-427B-B94F-DAF349B6BD03}" destId="{1B2AAF15-6BBE-452B-9A83-C7D0307AC902}" srcOrd="0" destOrd="0" presId="urn:microsoft.com/office/officeart/2005/8/layout/hierarchy1"/>
    <dgm:cxn modelId="{69940ECB-D38F-413C-9735-4A0C78659B79}" type="presParOf" srcId="{72D82754-8A64-427B-B94F-DAF349B6BD03}" destId="{70394A93-55AA-4958-9656-7A8BB0A01A02}" srcOrd="1" destOrd="0" presId="urn:microsoft.com/office/officeart/2005/8/layout/hierarchy1"/>
    <dgm:cxn modelId="{D66DD46B-6404-4F58-AB8C-E607A0D6BF78}" type="presParOf" srcId="{70394A93-55AA-4958-9656-7A8BB0A01A02}" destId="{3CE4C299-E91B-44D1-B112-CA9F8A31126C}" srcOrd="0" destOrd="0" presId="urn:microsoft.com/office/officeart/2005/8/layout/hierarchy1"/>
    <dgm:cxn modelId="{7E78FCBF-64AA-4CCE-84D5-9AB77BF727F1}" type="presParOf" srcId="{3CE4C299-E91B-44D1-B112-CA9F8A31126C}" destId="{B6D92AAF-A958-4968-B747-FD3F6C1A612C}" srcOrd="0" destOrd="0" presId="urn:microsoft.com/office/officeart/2005/8/layout/hierarchy1"/>
    <dgm:cxn modelId="{36FCEC07-A68C-478C-BA0A-ABC9A63F42F7}" type="presParOf" srcId="{3CE4C299-E91B-44D1-B112-CA9F8A31126C}" destId="{C6FC5F79-43B5-4B7C-AD05-26CA58843B65}" srcOrd="1" destOrd="0" presId="urn:microsoft.com/office/officeart/2005/8/layout/hierarchy1"/>
    <dgm:cxn modelId="{37B36F48-0F0B-4F8A-979F-9D05DCA5C2C1}" type="presParOf" srcId="{70394A93-55AA-4958-9656-7A8BB0A01A02}" destId="{86B8B270-4C4A-44BF-918E-06420D364827}" srcOrd="1" destOrd="0" presId="urn:microsoft.com/office/officeart/2005/8/layout/hierarchy1"/>
    <dgm:cxn modelId="{839A3184-C65C-4AD5-BE4A-970937AA15CE}" type="presParOf" srcId="{72D82754-8A64-427B-B94F-DAF349B6BD03}" destId="{15D9B4C5-875D-4695-87A0-FC919F99866B}" srcOrd="2" destOrd="0" presId="urn:microsoft.com/office/officeart/2005/8/layout/hierarchy1"/>
    <dgm:cxn modelId="{0CBF214B-4FCE-47F6-8087-097C331A921A}" type="presParOf" srcId="{72D82754-8A64-427B-B94F-DAF349B6BD03}" destId="{EAB56A22-1730-456C-95E7-1CCF8021AE52}" srcOrd="3" destOrd="0" presId="urn:microsoft.com/office/officeart/2005/8/layout/hierarchy1"/>
    <dgm:cxn modelId="{A71D8DB2-032A-4507-9585-C677D98C1CA9}" type="presParOf" srcId="{EAB56A22-1730-456C-95E7-1CCF8021AE52}" destId="{06C2CE73-09BE-475A-AD35-BCC96D25EACF}" srcOrd="0" destOrd="0" presId="urn:microsoft.com/office/officeart/2005/8/layout/hierarchy1"/>
    <dgm:cxn modelId="{B677FF7A-A55E-41C5-BFF6-137275F73C7C}" type="presParOf" srcId="{06C2CE73-09BE-475A-AD35-BCC96D25EACF}" destId="{9CF87C66-AF8A-4490-93E0-2D3A946B1D11}" srcOrd="0" destOrd="0" presId="urn:microsoft.com/office/officeart/2005/8/layout/hierarchy1"/>
    <dgm:cxn modelId="{F7D40E73-0830-4B54-9604-807E707267F7}" type="presParOf" srcId="{06C2CE73-09BE-475A-AD35-BCC96D25EACF}" destId="{08B119D1-DEEB-49E4-B2CC-C9650DAAD98C}" srcOrd="1" destOrd="0" presId="urn:microsoft.com/office/officeart/2005/8/layout/hierarchy1"/>
    <dgm:cxn modelId="{1FC942AD-DC7E-4B87-ADFD-66FF41A5E002}" type="presParOf" srcId="{EAB56A22-1730-456C-95E7-1CCF8021AE52}" destId="{62FE2257-4A5E-4423-92FC-E21EF6BD41C4}" srcOrd="1" destOrd="0" presId="urn:microsoft.com/office/officeart/2005/8/layout/hierarchy1"/>
    <dgm:cxn modelId="{EA6AE737-416D-471D-948A-11B1ADDD2C91}" type="presParOf" srcId="{62FE2257-4A5E-4423-92FC-E21EF6BD41C4}" destId="{5ED407BE-86A7-4368-8785-8359BD724AB1}" srcOrd="0" destOrd="0" presId="urn:microsoft.com/office/officeart/2005/8/layout/hierarchy1"/>
    <dgm:cxn modelId="{C69689C1-8CFD-4AC2-B36D-A6202C77B8B6}" type="presParOf" srcId="{62FE2257-4A5E-4423-92FC-E21EF6BD41C4}" destId="{7281C469-53B9-432E-A5E6-AE6E78D8F60F}" srcOrd="1" destOrd="0" presId="urn:microsoft.com/office/officeart/2005/8/layout/hierarchy1"/>
    <dgm:cxn modelId="{B276027C-FAF9-48D6-BDB9-B2BC494FBC14}" type="presParOf" srcId="{7281C469-53B9-432E-A5E6-AE6E78D8F60F}" destId="{65B85715-C496-4347-A445-FADD960ED1C1}" srcOrd="0" destOrd="0" presId="urn:microsoft.com/office/officeart/2005/8/layout/hierarchy1"/>
    <dgm:cxn modelId="{43BAEF26-AE4E-48D7-B29A-6653D1CD903B}" type="presParOf" srcId="{65B85715-C496-4347-A445-FADD960ED1C1}" destId="{C540615E-A91F-4047-915A-1D299B41A97B}" srcOrd="0" destOrd="0" presId="urn:microsoft.com/office/officeart/2005/8/layout/hierarchy1"/>
    <dgm:cxn modelId="{D8BC8D3A-1BD8-496E-AC46-CEC9B378BF89}" type="presParOf" srcId="{65B85715-C496-4347-A445-FADD960ED1C1}" destId="{00228D84-20A5-4E01-BB06-D0D2656E1ED5}" srcOrd="1" destOrd="0" presId="urn:microsoft.com/office/officeart/2005/8/layout/hierarchy1"/>
    <dgm:cxn modelId="{BF455E43-3DA0-4F35-82BE-B0EEC6D0C285}" type="presParOf" srcId="{7281C469-53B9-432E-A5E6-AE6E78D8F60F}" destId="{139FCB95-36C3-4A49-8C5F-E13E21822C1B}" srcOrd="1" destOrd="0" presId="urn:microsoft.com/office/officeart/2005/8/layout/hierarchy1"/>
    <dgm:cxn modelId="{7EAF7A95-E9AA-4BEE-9988-B77518A48658}" type="presParOf" srcId="{62FE2257-4A5E-4423-92FC-E21EF6BD41C4}" destId="{C56C6ECF-E9C5-43C2-98B5-DC927353D6E8}" srcOrd="2" destOrd="0" presId="urn:microsoft.com/office/officeart/2005/8/layout/hierarchy1"/>
    <dgm:cxn modelId="{852064B3-0613-4C63-87C3-035F1F4CF4F8}" type="presParOf" srcId="{62FE2257-4A5E-4423-92FC-E21EF6BD41C4}" destId="{B487B138-6A17-4612-962E-B72D85427471}" srcOrd="3" destOrd="0" presId="urn:microsoft.com/office/officeart/2005/8/layout/hierarchy1"/>
    <dgm:cxn modelId="{7668C431-AFC2-4A62-B573-FADECAC0DF17}" type="presParOf" srcId="{B487B138-6A17-4612-962E-B72D85427471}" destId="{427A1C42-C360-4F4D-9F9D-363182AF0409}" srcOrd="0" destOrd="0" presId="urn:microsoft.com/office/officeart/2005/8/layout/hierarchy1"/>
    <dgm:cxn modelId="{3DF648F1-CF4B-45E4-BCA6-DFCCABB78008}" type="presParOf" srcId="{427A1C42-C360-4F4D-9F9D-363182AF0409}" destId="{E1818B7C-8390-42AE-8BE3-C68A5040B647}" srcOrd="0" destOrd="0" presId="urn:microsoft.com/office/officeart/2005/8/layout/hierarchy1"/>
    <dgm:cxn modelId="{2F8B4A0F-9CE3-4F4E-B9D3-2FCAA58BC566}" type="presParOf" srcId="{427A1C42-C360-4F4D-9F9D-363182AF0409}" destId="{D478DF04-8626-4FDB-9367-7B03A63D3C07}" srcOrd="1" destOrd="0" presId="urn:microsoft.com/office/officeart/2005/8/layout/hierarchy1"/>
    <dgm:cxn modelId="{C1AE9994-2C35-4E36-9B01-ECC5C1761811}" type="presParOf" srcId="{B487B138-6A17-4612-962E-B72D85427471}" destId="{447402D4-DCC8-47CA-9BE6-0A3EF0824433}" srcOrd="1" destOrd="0" presId="urn:microsoft.com/office/officeart/2005/8/layout/hierarchy1"/>
  </dgm:cxnLst>
  <dgm:bg>
    <a:solidFill>
      <a:srgbClr val="FFE0A3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803A21-9F6C-444B-ADBB-B3F0D2EFF855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6084D-3DA7-4E57-92C3-84064CE0EEBF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/>
            <a:t>Intra</a:t>
          </a:r>
          <a:r>
            <a:rPr lang="en-US" sz="2800" dirty="0" smtClean="0"/>
            <a:t>-(strong)</a:t>
          </a:r>
          <a:endParaRPr lang="en-US" sz="2800" dirty="0"/>
        </a:p>
      </dgm:t>
    </dgm:pt>
    <dgm:pt modelId="{FD3BEC0E-767E-4171-A097-6E5638A7B2C0}" type="parTrans" cxnId="{3814CA13-CCD9-4642-AAAD-124BD5518A37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7D56D244-3A18-4D70-8B1C-A28116DFCF1A}" type="sibTrans" cxnId="{3814CA13-CCD9-4642-AAAD-124BD5518A37}">
      <dgm:prSet/>
      <dgm:spPr/>
      <dgm:t>
        <a:bodyPr/>
        <a:lstStyle/>
        <a:p>
          <a:endParaRPr lang="en-US"/>
        </a:p>
      </dgm:t>
    </dgm:pt>
    <dgm:pt modelId="{038E6D11-9A53-48C3-AAE7-82C147365A3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Ionic</a:t>
          </a:r>
          <a:endParaRPr lang="en-US" sz="2800" dirty="0"/>
        </a:p>
      </dgm:t>
    </dgm:pt>
    <dgm:pt modelId="{C3C2F5E7-B0F0-4966-AAD3-1CAF3818A62E}" type="parTrans" cxnId="{C3DED235-F7ED-4698-A1C3-CAC0832578EC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F0E2649F-827E-48D8-A74E-22A52F34F53C}" type="sibTrans" cxnId="{C3DED235-F7ED-4698-A1C3-CAC0832578EC}">
      <dgm:prSet/>
      <dgm:spPr/>
      <dgm:t>
        <a:bodyPr/>
        <a:lstStyle/>
        <a:p>
          <a:endParaRPr lang="en-US"/>
        </a:p>
      </dgm:t>
    </dgm:pt>
    <dgm:pt modelId="{C1DC2508-0339-4A51-98C5-E98C12FDC29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Covalent</a:t>
          </a:r>
          <a:endParaRPr lang="en-US" sz="2800" dirty="0"/>
        </a:p>
      </dgm:t>
    </dgm:pt>
    <dgm:pt modelId="{91782CEA-E766-4DFF-BDCC-3D7FA9FC5863}" type="parTrans" cxnId="{51FC0BF0-5A21-4213-8000-13D72764EF1E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3CA41D-CCC1-4681-B834-AD76599D94F1}" type="sibTrans" cxnId="{51FC0BF0-5A21-4213-8000-13D72764EF1E}">
      <dgm:prSet/>
      <dgm:spPr/>
      <dgm:t>
        <a:bodyPr/>
        <a:lstStyle/>
        <a:p>
          <a:endParaRPr lang="en-US"/>
        </a:p>
      </dgm:t>
    </dgm:pt>
    <dgm:pt modelId="{3D70AE79-90A1-45C0-B797-E5C46B3C8FC2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Polar</a:t>
          </a:r>
          <a:endParaRPr lang="en-US" sz="2800" dirty="0"/>
        </a:p>
      </dgm:t>
    </dgm:pt>
    <dgm:pt modelId="{1DD5CB5D-C219-4DE9-BCE3-73D80B24DDDD}" type="parTrans" cxnId="{20ED7584-618D-42B5-9C53-BE017120BDDF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D54265C0-EEA4-416C-A0D8-2C4DB436B17E}" type="sibTrans" cxnId="{20ED7584-618D-42B5-9C53-BE017120BDDF}">
      <dgm:prSet/>
      <dgm:spPr/>
      <dgm:t>
        <a:bodyPr/>
        <a:lstStyle/>
        <a:p>
          <a:endParaRPr lang="en-US"/>
        </a:p>
      </dgm:t>
    </dgm:pt>
    <dgm:pt modelId="{2C57B517-C7A1-4AD6-953F-ADA6AD7A13C3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dirty="0" smtClean="0"/>
            <a:t>Nonpolar</a:t>
          </a:r>
          <a:endParaRPr lang="en-US" sz="2800" dirty="0"/>
        </a:p>
      </dgm:t>
    </dgm:pt>
    <dgm:pt modelId="{F016951B-3751-44E6-B770-AAF07783FD4B}" type="parTrans" cxnId="{ED0FDE3A-A95F-42AE-BE2E-0E0B82FC942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2A7BFF0-BA5B-4E8D-A24C-51D4603E130F}" type="sibTrans" cxnId="{ED0FDE3A-A95F-42AE-BE2E-0E0B82FC9422}">
      <dgm:prSet/>
      <dgm:spPr/>
      <dgm:t>
        <a:bodyPr/>
        <a:lstStyle/>
        <a:p>
          <a:endParaRPr lang="en-US"/>
        </a:p>
      </dgm:t>
    </dgm:pt>
    <dgm:pt modelId="{BA08CFD0-68FB-45E6-8702-9256028AB59A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4000" b="1" u="sng" dirty="0" smtClean="0"/>
            <a:t>Bonding</a:t>
          </a:r>
          <a:endParaRPr lang="en-US" sz="4000" b="1" u="sng" dirty="0"/>
        </a:p>
      </dgm:t>
    </dgm:pt>
    <dgm:pt modelId="{94C0AB4F-DE08-4059-A5F2-4254A6F4A26C}" type="parTrans" cxnId="{F39A31FD-2C99-4A56-8B6B-C1D97C70E0DF}">
      <dgm:prSet/>
      <dgm:spPr/>
      <dgm:t>
        <a:bodyPr/>
        <a:lstStyle/>
        <a:p>
          <a:endParaRPr lang="en-US"/>
        </a:p>
      </dgm:t>
    </dgm:pt>
    <dgm:pt modelId="{1E53FBAA-EA96-430C-B37C-BFF762D081DF}" type="sibTrans" cxnId="{F39A31FD-2C99-4A56-8B6B-C1D97C70E0DF}">
      <dgm:prSet/>
      <dgm:spPr/>
      <dgm:t>
        <a:bodyPr/>
        <a:lstStyle/>
        <a:p>
          <a:endParaRPr lang="en-US"/>
        </a:p>
      </dgm:t>
    </dgm:pt>
    <dgm:pt modelId="{3C76175E-DE03-4625-8CD5-C7F9A14191AD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sz="2800" b="1" u="sng" dirty="0" smtClean="0">
              <a:solidFill>
                <a:srgbClr val="0000CC"/>
              </a:solidFill>
            </a:rPr>
            <a:t>Inter</a:t>
          </a:r>
          <a:r>
            <a:rPr lang="en-US" sz="2800" dirty="0" smtClean="0"/>
            <a:t>-(</a:t>
          </a:r>
          <a:r>
            <a:rPr lang="en-US" sz="2800" dirty="0" smtClean="0">
              <a:solidFill>
                <a:srgbClr val="0000CC"/>
              </a:solidFill>
            </a:rPr>
            <a:t>weak</a:t>
          </a:r>
          <a:r>
            <a:rPr lang="en-US" sz="2800" dirty="0" smtClean="0"/>
            <a:t>)</a:t>
          </a:r>
          <a:endParaRPr lang="en-US" sz="2800" dirty="0"/>
        </a:p>
      </dgm:t>
    </dgm:pt>
    <dgm:pt modelId="{EF23B78D-F752-4750-B390-C311E3999E21}" type="parTrans" cxnId="{E92DD644-FAEA-4738-B6CE-5D56371AEAD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BFBADB70-5D77-4821-B7B8-FE96FCAFADA9}" type="sibTrans" cxnId="{E92DD644-FAEA-4738-B6CE-5D56371AEADD}">
      <dgm:prSet/>
      <dgm:spPr/>
      <dgm:t>
        <a:bodyPr/>
        <a:lstStyle/>
        <a:p>
          <a:endParaRPr lang="en-US"/>
        </a:p>
      </dgm:t>
    </dgm:pt>
    <dgm:pt modelId="{58839FAA-CEAD-42E0-BBF8-9E0B02D7D84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dirty="0"/>
        </a:p>
      </dgm:t>
    </dgm:pt>
    <dgm:pt modelId="{EFADCC5A-D52C-40A4-8329-A6332EAFD1A9}" type="parTrans" cxnId="{26027222-D534-48DE-B50A-E12F83E20432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83BD645-FE31-4971-A5F5-27A48ED80A1E}" type="sibTrans" cxnId="{26027222-D534-48DE-B50A-E12F83E20432}">
      <dgm:prSet/>
      <dgm:spPr/>
      <dgm:t>
        <a:bodyPr/>
        <a:lstStyle/>
        <a:p>
          <a:endParaRPr lang="en-US"/>
        </a:p>
      </dgm:t>
    </dgm:pt>
    <dgm:pt modelId="{8BB18F19-832A-431E-AA3D-DF266E12D18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r>
            <a:rPr lang="en-US" dirty="0" smtClean="0"/>
            <a:t>van der Waals   forces</a:t>
          </a:r>
          <a:endParaRPr lang="en-US" dirty="0"/>
        </a:p>
      </dgm:t>
    </dgm:pt>
    <dgm:pt modelId="{E7A6CF29-1299-440E-81A5-3785C81E02AF}" type="parTrans" cxnId="{987119F6-473B-45CB-BFA5-F6AB6F7A3D2A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EDE762D8-1F0D-46D9-83BC-DF3984E0BE5C}" type="sibTrans" cxnId="{987119F6-473B-45CB-BFA5-F6AB6F7A3D2A}">
      <dgm:prSet/>
      <dgm:spPr/>
      <dgm:t>
        <a:bodyPr/>
        <a:lstStyle/>
        <a:p>
          <a:endParaRPr lang="en-US"/>
        </a:p>
      </dgm:t>
    </dgm:pt>
    <dgm:pt modelId="{45A91C1A-A794-4BE3-A2D0-C5AB91D0C538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7708B891-6A5F-454A-A15E-6FE4F7172DC4}" type="parTrans" cxnId="{428C7E6E-1686-4CE4-9944-8F3EE8FA4433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0B6C6807-D7A1-42A7-8FFE-97D948B6B28B}" type="sibTrans" cxnId="{428C7E6E-1686-4CE4-9944-8F3EE8FA4433}">
      <dgm:prSet/>
      <dgm:spPr/>
      <dgm:t>
        <a:bodyPr/>
        <a:lstStyle/>
        <a:p>
          <a:endParaRPr lang="en-US"/>
        </a:p>
      </dgm:t>
    </dgm:pt>
    <dgm:pt modelId="{CE475310-C4EB-46D8-A316-C39CE98106B6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solidFill>
              <a:schemeClr val="tx1"/>
            </a:solidFill>
          </a:endParaRPr>
        </a:p>
      </dgm:t>
    </dgm:pt>
    <dgm:pt modelId="{95072DC5-6E82-4915-AE6F-571C333DF7FA}" type="parTrans" cxnId="{AB0CFC53-7C2F-43A8-A92C-217797BA227D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gm:spPr>
      <dgm:t>
        <a:bodyPr/>
        <a:lstStyle/>
        <a:p>
          <a:endParaRPr lang="en-US"/>
        </a:p>
      </dgm:t>
    </dgm:pt>
    <dgm:pt modelId="{251B6B30-E390-49CF-943D-FFD65B7C9452}" type="sibTrans" cxnId="{AB0CFC53-7C2F-43A8-A92C-217797BA227D}">
      <dgm:prSet/>
      <dgm:spPr/>
      <dgm:t>
        <a:bodyPr/>
        <a:lstStyle/>
        <a:p>
          <a:endParaRPr lang="en-US"/>
        </a:p>
      </dgm:t>
    </dgm:pt>
    <dgm:pt modelId="{8AF31873-DDC7-442A-8FA5-0D2686728801}" type="pres">
      <dgm:prSet presAssocID="{AA803A21-9F6C-444B-ADBB-B3F0D2EFF8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04D78B-2644-40CD-A57D-3E1B2384A8BF}" type="pres">
      <dgm:prSet presAssocID="{BA08CFD0-68FB-45E6-8702-9256028AB59A}" presName="hierRoot1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FAA4BD5-4475-4979-93BA-3BE1EC883208}" type="pres">
      <dgm:prSet presAssocID="{BA08CFD0-68FB-45E6-8702-9256028AB59A}" presName="composite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36F9A9A-ED2B-416E-AA33-1F06C6CA7FA8}" type="pres">
      <dgm:prSet presAssocID="{BA08CFD0-68FB-45E6-8702-9256028AB59A}" presName="background" presStyleLbl="node0" presStyleIdx="0" presStyleCn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5AC1271-D451-4B97-9028-8E847307BD37}" type="pres">
      <dgm:prSet presAssocID="{BA08CFD0-68FB-45E6-8702-9256028AB59A}" presName="text" presStyleLbl="fgAcc0" presStyleIdx="0" presStyleCnt="1" custScaleX="157712" custLinFactNeighborX="14051" custLinFactNeighborY="-29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1355C-594A-4955-862A-FB6DAED38C7D}" type="pres">
      <dgm:prSet presAssocID="{BA08CFD0-68FB-45E6-8702-9256028AB59A}" presName="hierChild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64334CD-DF61-466C-AB88-D746D3CB947E}" type="pres">
      <dgm:prSet presAssocID="{FD3BEC0E-767E-4171-A097-6E5638A7B2C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8F4520B-4104-4FB3-B369-03BEE58D0B9E}" type="pres">
      <dgm:prSet presAssocID="{7A66084D-3DA7-4E57-92C3-84064CE0EEBF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27855F1-0EAA-4250-B07F-42764828115C}" type="pres">
      <dgm:prSet presAssocID="{7A66084D-3DA7-4E57-92C3-84064CE0EEBF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2DA469A0-88AE-457A-91E3-D8083DE4A77B}" type="pres">
      <dgm:prSet presAssocID="{7A66084D-3DA7-4E57-92C3-84064CE0EEBF}" presName="background2" presStyleLbl="node2" presStyleIdx="0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ADBBEEC-1F77-40F8-A2BA-7FB226487F89}" type="pres">
      <dgm:prSet presAssocID="{7A66084D-3DA7-4E57-92C3-84064CE0EEBF}" presName="text2" presStyleLbl="fgAcc2" presStyleIdx="0" presStyleCnt="2" custScaleX="114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0458C4-6D4E-45E7-B211-481BA17A84C4}" type="pres">
      <dgm:prSet presAssocID="{7A66084D-3DA7-4E57-92C3-84064CE0EEBF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7912E37-5B81-4DF2-A90D-26EEDAB7AD78}" type="pres">
      <dgm:prSet presAssocID="{C3C2F5E7-B0F0-4966-AAD3-1CAF3818A62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015B899-0208-46C2-8CF3-6A0379CCBB4D}" type="pres">
      <dgm:prSet presAssocID="{038E6D11-9A53-48C3-AAE7-82C147365A32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4BA3715-A8B8-41AE-B291-EAC24FFB9529}" type="pres">
      <dgm:prSet presAssocID="{038E6D11-9A53-48C3-AAE7-82C147365A32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A39C7E71-3FCB-45F3-B86E-B02EB2664349}" type="pres">
      <dgm:prSet presAssocID="{038E6D11-9A53-48C3-AAE7-82C147365A32}" presName="background3" presStyleLbl="node3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94F68E55-8E28-4EE5-9454-DFBA688B996D}" type="pres">
      <dgm:prSet presAssocID="{038E6D11-9A53-48C3-AAE7-82C147365A32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E71AA4-6CD3-4B12-BA2D-131926F7DC2A}" type="pres">
      <dgm:prSet presAssocID="{038E6D11-9A53-48C3-AAE7-82C147365A32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5CF21E-9EAA-455D-AD64-CE2C253C132B}" type="pres">
      <dgm:prSet presAssocID="{91782CEA-E766-4DFF-BDCC-3D7FA9FC586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44842319-5F0B-48AB-8769-AAE5B0621977}" type="pres">
      <dgm:prSet presAssocID="{C1DC2508-0339-4A51-98C5-E98C12FDC291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46BD8AC-7336-4345-B911-F598117E1E46}" type="pres">
      <dgm:prSet presAssocID="{C1DC2508-0339-4A51-98C5-E98C12FDC291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FD764439-9493-4109-9827-C7F06631630D}" type="pres">
      <dgm:prSet presAssocID="{C1DC2508-0339-4A51-98C5-E98C12FDC291}" presName="background3" presStyleLbl="node3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52037AB8-62DA-4E2D-B12D-C9A4D79956FD}" type="pres">
      <dgm:prSet presAssocID="{C1DC2508-0339-4A51-98C5-E98C12FDC291}" presName="text3" presStyleLbl="fgAcc3" presStyleIdx="1" presStyleCnt="4" custScaleX="1058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0B293-A0C0-4D6F-8224-70410BE34C6B}" type="pres">
      <dgm:prSet presAssocID="{C1DC2508-0339-4A51-98C5-E98C12FDC291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A9FF392-A447-48F8-9F28-901228A300A6}" type="pres">
      <dgm:prSet presAssocID="{1DD5CB5D-C219-4DE9-BCE3-73D80B24DDDD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58DEF5B-9BA9-455D-B367-7523DC133DC7}" type="pres">
      <dgm:prSet presAssocID="{3D70AE79-90A1-45C0-B797-E5C46B3C8FC2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03439D3-14F4-4EF4-A6A7-40BD79EF8886}" type="pres">
      <dgm:prSet presAssocID="{3D70AE79-90A1-45C0-B797-E5C46B3C8FC2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C729A25-95C1-4529-9E8A-5E8D1A968CDA}" type="pres">
      <dgm:prSet presAssocID="{3D70AE79-90A1-45C0-B797-E5C46B3C8FC2}" presName="background4" presStyleLbl="node4" presStyleIdx="0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B60DF105-0355-4CE7-B478-42C9127735A4}" type="pres">
      <dgm:prSet presAssocID="{3D70AE79-90A1-45C0-B797-E5C46B3C8FC2}" presName="text4" presStyleLbl="fgAcc4" presStyleIdx="0" presStyleCnt="4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5E61F9-5422-4887-90CE-B98A31545E73}" type="pres">
      <dgm:prSet presAssocID="{3D70AE79-90A1-45C0-B797-E5C46B3C8FC2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CF09E13-5265-4507-B3C5-25692179467C}" type="pres">
      <dgm:prSet presAssocID="{F016951B-3751-44E6-B770-AAF07783FD4B}" presName="Name23" presStyleLbl="parChTrans1D4" presStyleIdx="1" presStyleCnt="4"/>
      <dgm:spPr/>
      <dgm:t>
        <a:bodyPr/>
        <a:lstStyle/>
        <a:p>
          <a:endParaRPr lang="en-US"/>
        </a:p>
      </dgm:t>
    </dgm:pt>
    <dgm:pt modelId="{CB07CA6B-7099-42B1-86F4-CDA7BCC95F5C}" type="pres">
      <dgm:prSet presAssocID="{2C57B517-C7A1-4AD6-953F-ADA6AD7A13C3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7B6F7B3F-CA15-43FD-9A6D-F17AB7C6EC83}" type="pres">
      <dgm:prSet presAssocID="{2C57B517-C7A1-4AD6-953F-ADA6AD7A13C3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FA3438B-6579-4199-A885-CFDEF75A332C}" type="pres">
      <dgm:prSet presAssocID="{2C57B517-C7A1-4AD6-953F-ADA6AD7A13C3}" presName="background4" presStyleLbl="node4" presStyleIdx="1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859EC4F3-A9C6-4319-A342-E892888945B4}" type="pres">
      <dgm:prSet presAssocID="{2C57B517-C7A1-4AD6-953F-ADA6AD7A13C3}" presName="text4" presStyleLbl="fgAcc4" presStyleIdx="1" presStyleCnt="4" custScaleX="112698" custLinFactNeighborX="-42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28439-73FE-49B1-AAFD-2DC11CAFD8CC}" type="pres">
      <dgm:prSet presAssocID="{2C57B517-C7A1-4AD6-953F-ADA6AD7A13C3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DB306B4E-3619-486F-9097-8E21C30AD9E5}" type="pres">
      <dgm:prSet presAssocID="{EF23B78D-F752-4750-B390-C311E3999E2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D98862B-1DCB-49A5-A8BD-560C39F162CF}" type="pres">
      <dgm:prSet presAssocID="{3C76175E-DE03-4625-8CD5-C7F9A14191AD}" presName="hierRoot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B1AC540-0E1B-4EEE-828A-16E12D6F375C}" type="pres">
      <dgm:prSet presAssocID="{3C76175E-DE03-4625-8CD5-C7F9A14191AD}" presName="composite2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36E13FA-1E46-49A8-85E5-D3EA23283496}" type="pres">
      <dgm:prSet presAssocID="{3C76175E-DE03-4625-8CD5-C7F9A14191AD}" presName="background2" presStyleLbl="node2" presStyleIdx="1" presStyleCnt="2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0FF4972-D8B0-47F9-9C40-80E05311B9BE}" type="pres">
      <dgm:prSet presAssocID="{3C76175E-DE03-4625-8CD5-C7F9A14191AD}" presName="text2" presStyleLbl="fgAcc2" presStyleIdx="1" presStyleCnt="2" custScaleX="114701" custLinFactNeighborX="67242" custLinFactNeighborY="-3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82754-8A64-427B-B94F-DAF349B6BD03}" type="pres">
      <dgm:prSet presAssocID="{3C76175E-DE03-4625-8CD5-C7F9A14191AD}" presName="hierChild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B2AAF15-6BBE-452B-9A83-C7D0307AC902}" type="pres">
      <dgm:prSet presAssocID="{EFADCC5A-D52C-40A4-8329-A6332EAFD1A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0394A93-55AA-4958-9656-7A8BB0A01A02}" type="pres">
      <dgm:prSet presAssocID="{58839FAA-CEAD-42E0-BBF8-9E0B02D7D84A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3CE4C299-E91B-44D1-B112-CA9F8A31126C}" type="pres">
      <dgm:prSet presAssocID="{58839FAA-CEAD-42E0-BBF8-9E0B02D7D84A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B6D92AAF-A958-4968-B747-FD3F6C1A612C}" type="pres">
      <dgm:prSet presAssocID="{58839FAA-CEAD-42E0-BBF8-9E0B02D7D84A}" presName="background3" presStyleLbl="node3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C6FC5F79-43B5-4B7C-AD05-26CA58843B65}" type="pres">
      <dgm:prSet presAssocID="{58839FAA-CEAD-42E0-BBF8-9E0B02D7D84A}" presName="text3" presStyleLbl="fgAcc3" presStyleIdx="2" presStyleCnt="4" custLinFactNeighborX="25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8B270-4C4A-44BF-918E-06420D364827}" type="pres">
      <dgm:prSet presAssocID="{58839FAA-CEAD-42E0-BBF8-9E0B02D7D84A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15D9B4C5-875D-4695-87A0-FC919F99866B}" type="pres">
      <dgm:prSet presAssocID="{E7A6CF29-1299-440E-81A5-3785C81E02A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AB56A22-1730-456C-95E7-1CCF8021AE52}" type="pres">
      <dgm:prSet presAssocID="{8BB18F19-832A-431E-AA3D-DF266E12D183}" presName="hierRoot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06C2CE73-09BE-475A-AD35-BCC96D25EACF}" type="pres">
      <dgm:prSet presAssocID="{8BB18F19-832A-431E-AA3D-DF266E12D183}" presName="composite3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9CF87C66-AF8A-4490-93E0-2D3A946B1D11}" type="pres">
      <dgm:prSet presAssocID="{8BB18F19-832A-431E-AA3D-DF266E12D183}" presName="background3" presStyleLbl="node3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8B119D1-DEEB-49E4-B2CC-C9650DAAD98C}" type="pres">
      <dgm:prSet presAssocID="{8BB18F19-832A-431E-AA3D-DF266E12D183}" presName="text3" presStyleLbl="fgAcc3" presStyleIdx="3" presStyleCnt="4" custLinFactNeighborX="522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E2257-4A5E-4423-92FC-E21EF6BD41C4}" type="pres">
      <dgm:prSet presAssocID="{8BB18F19-832A-431E-AA3D-DF266E12D183}" presName="hierChild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5ED407BE-86A7-4368-8785-8359BD724AB1}" type="pres">
      <dgm:prSet presAssocID="{7708B891-6A5F-454A-A15E-6FE4F7172DC4}" presName="Name23" presStyleLbl="parChTrans1D4" presStyleIdx="2" presStyleCnt="4"/>
      <dgm:spPr/>
      <dgm:t>
        <a:bodyPr/>
        <a:lstStyle/>
        <a:p>
          <a:endParaRPr lang="en-US"/>
        </a:p>
      </dgm:t>
    </dgm:pt>
    <dgm:pt modelId="{7281C469-53B9-432E-A5E6-AE6E78D8F60F}" type="pres">
      <dgm:prSet presAssocID="{45A91C1A-A794-4BE3-A2D0-C5AB91D0C538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65B85715-C496-4347-A445-FADD960ED1C1}" type="pres">
      <dgm:prSet presAssocID="{45A91C1A-A794-4BE3-A2D0-C5AB91D0C538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40615E-A91F-4047-915A-1D299B41A97B}" type="pres">
      <dgm:prSet presAssocID="{45A91C1A-A794-4BE3-A2D0-C5AB91D0C538}" presName="background4" presStyleLbl="node4" presStyleIdx="2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00228D84-20A5-4E01-BB06-D0D2656E1ED5}" type="pres">
      <dgm:prSet presAssocID="{45A91C1A-A794-4BE3-A2D0-C5AB91D0C538}" presName="text4" presStyleLbl="fgAcc4" presStyleIdx="2" presStyleCnt="4" custScaleX="114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9FCB95-36C3-4A49-8C5F-E13E21822C1B}" type="pres">
      <dgm:prSet presAssocID="{45A91C1A-A794-4BE3-A2D0-C5AB91D0C538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C56C6ECF-E9C5-43C2-98B5-DC927353D6E8}" type="pres">
      <dgm:prSet presAssocID="{95072DC5-6E82-4915-AE6F-571C333DF7FA}" presName="Name23" presStyleLbl="parChTrans1D4" presStyleIdx="3" presStyleCnt="4"/>
      <dgm:spPr/>
      <dgm:t>
        <a:bodyPr/>
        <a:lstStyle/>
        <a:p>
          <a:endParaRPr lang="en-US"/>
        </a:p>
      </dgm:t>
    </dgm:pt>
    <dgm:pt modelId="{B487B138-6A17-4612-962E-B72D85427471}" type="pres">
      <dgm:prSet presAssocID="{CE475310-C4EB-46D8-A316-C39CE98106B6}" presName="hierRoot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427A1C42-C360-4F4D-9F9D-363182AF0409}" type="pres">
      <dgm:prSet presAssocID="{CE475310-C4EB-46D8-A316-C39CE98106B6}" presName="composite4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  <dgm:pt modelId="{E1818B7C-8390-42AE-8BE3-C68A5040B647}" type="pres">
      <dgm:prSet presAssocID="{CE475310-C4EB-46D8-A316-C39CE98106B6}" presName="background4" presStyleLbl="node4" presStyleIdx="3" presStyleCnt="4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gm:spPr>
    </dgm:pt>
    <dgm:pt modelId="{D478DF04-8626-4FDB-9367-7B03A63D3C07}" type="pres">
      <dgm:prSet presAssocID="{CE475310-C4EB-46D8-A316-C39CE98106B6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402D4-DCC8-47CA-9BE6-0A3EF0824433}" type="pres">
      <dgm:prSet presAssocID="{CE475310-C4EB-46D8-A316-C39CE98106B6}" presName="hierChild5" presStyleCnt="0"/>
      <dgm:spPr>
        <a:scene3d>
          <a:camera prst="orthographicFront"/>
          <a:lightRig rig="threePt" dir="t"/>
        </a:scene3d>
        <a:sp3d extrusionH="76200" contourW="25400">
          <a:contourClr>
            <a:schemeClr val="tx1"/>
          </a:contourClr>
        </a:sp3d>
      </dgm:spPr>
    </dgm:pt>
  </dgm:ptLst>
  <dgm:cxnLst>
    <dgm:cxn modelId="{C3DED235-F7ED-4698-A1C3-CAC0832578EC}" srcId="{7A66084D-3DA7-4E57-92C3-84064CE0EEBF}" destId="{038E6D11-9A53-48C3-AAE7-82C147365A32}" srcOrd="0" destOrd="0" parTransId="{C3C2F5E7-B0F0-4966-AAD3-1CAF3818A62E}" sibTransId="{F0E2649F-827E-48D8-A74E-22A52F34F53C}"/>
    <dgm:cxn modelId="{DFE144F3-92F9-400D-8464-660A71335D92}" type="presOf" srcId="{EFADCC5A-D52C-40A4-8329-A6332EAFD1A9}" destId="{1B2AAF15-6BBE-452B-9A83-C7D0307AC902}" srcOrd="0" destOrd="0" presId="urn:microsoft.com/office/officeart/2005/8/layout/hierarchy1"/>
    <dgm:cxn modelId="{DE38227E-7CA2-4535-AAEA-125ED9D88EED}" type="presOf" srcId="{2C57B517-C7A1-4AD6-953F-ADA6AD7A13C3}" destId="{859EC4F3-A9C6-4319-A342-E892888945B4}" srcOrd="0" destOrd="0" presId="urn:microsoft.com/office/officeart/2005/8/layout/hierarchy1"/>
    <dgm:cxn modelId="{C27BD993-17BB-4D1F-859E-8DE3FE6D312E}" type="presOf" srcId="{C3C2F5E7-B0F0-4966-AAD3-1CAF3818A62E}" destId="{C7912E37-5B81-4DF2-A90D-26EEDAB7AD78}" srcOrd="0" destOrd="0" presId="urn:microsoft.com/office/officeart/2005/8/layout/hierarchy1"/>
    <dgm:cxn modelId="{DFC61567-5016-4871-96F6-A49E813B0993}" type="presOf" srcId="{E7A6CF29-1299-440E-81A5-3785C81E02AF}" destId="{15D9B4C5-875D-4695-87A0-FC919F99866B}" srcOrd="0" destOrd="0" presId="urn:microsoft.com/office/officeart/2005/8/layout/hierarchy1"/>
    <dgm:cxn modelId="{3D7081D6-3A95-44C2-8C63-47ECE9C84F06}" type="presOf" srcId="{91782CEA-E766-4DFF-BDCC-3D7FA9FC5863}" destId="{4B5CF21E-9EAA-455D-AD64-CE2C253C132B}" srcOrd="0" destOrd="0" presId="urn:microsoft.com/office/officeart/2005/8/layout/hierarchy1"/>
    <dgm:cxn modelId="{7A9543F6-05A4-4D68-ABFA-402FF7B19601}" type="presOf" srcId="{7708B891-6A5F-454A-A15E-6FE4F7172DC4}" destId="{5ED407BE-86A7-4368-8785-8359BD724AB1}" srcOrd="0" destOrd="0" presId="urn:microsoft.com/office/officeart/2005/8/layout/hierarchy1"/>
    <dgm:cxn modelId="{3814CA13-CCD9-4642-AAAD-124BD5518A37}" srcId="{BA08CFD0-68FB-45E6-8702-9256028AB59A}" destId="{7A66084D-3DA7-4E57-92C3-84064CE0EEBF}" srcOrd="0" destOrd="0" parTransId="{FD3BEC0E-767E-4171-A097-6E5638A7B2C0}" sibTransId="{7D56D244-3A18-4D70-8B1C-A28116DFCF1A}"/>
    <dgm:cxn modelId="{3A3518EB-58D4-4B8B-8C75-75146529C655}" type="presOf" srcId="{3C76175E-DE03-4625-8CD5-C7F9A14191AD}" destId="{C0FF4972-D8B0-47F9-9C40-80E05311B9BE}" srcOrd="0" destOrd="0" presId="urn:microsoft.com/office/officeart/2005/8/layout/hierarchy1"/>
    <dgm:cxn modelId="{E92DD644-FAEA-4738-B6CE-5D56371AEADD}" srcId="{BA08CFD0-68FB-45E6-8702-9256028AB59A}" destId="{3C76175E-DE03-4625-8CD5-C7F9A14191AD}" srcOrd="1" destOrd="0" parTransId="{EF23B78D-F752-4750-B390-C311E3999E21}" sibTransId="{BFBADB70-5D77-4821-B7B8-FE96FCAFADA9}"/>
    <dgm:cxn modelId="{51FC0BF0-5A21-4213-8000-13D72764EF1E}" srcId="{7A66084D-3DA7-4E57-92C3-84064CE0EEBF}" destId="{C1DC2508-0339-4A51-98C5-E98C12FDC291}" srcOrd="1" destOrd="0" parTransId="{91782CEA-E766-4DFF-BDCC-3D7FA9FC5863}" sibTransId="{BF3CA41D-CCC1-4681-B834-AD76599D94F1}"/>
    <dgm:cxn modelId="{926D61F3-232A-414D-865D-4C7E72B968ED}" type="presOf" srcId="{AA803A21-9F6C-444B-ADBB-B3F0D2EFF855}" destId="{8AF31873-DDC7-442A-8FA5-0D2686728801}" srcOrd="0" destOrd="0" presId="urn:microsoft.com/office/officeart/2005/8/layout/hierarchy1"/>
    <dgm:cxn modelId="{F39A31FD-2C99-4A56-8B6B-C1D97C70E0DF}" srcId="{AA803A21-9F6C-444B-ADBB-B3F0D2EFF855}" destId="{BA08CFD0-68FB-45E6-8702-9256028AB59A}" srcOrd="0" destOrd="0" parTransId="{94C0AB4F-DE08-4059-A5F2-4254A6F4A26C}" sibTransId="{1E53FBAA-EA96-430C-B37C-BFF762D081DF}"/>
    <dgm:cxn modelId="{87D2D656-F93D-4D27-A091-9386300DEE3B}" type="presOf" srcId="{7A66084D-3DA7-4E57-92C3-84064CE0EEBF}" destId="{5ADBBEEC-1F77-40F8-A2BA-7FB226487F89}" srcOrd="0" destOrd="0" presId="urn:microsoft.com/office/officeart/2005/8/layout/hierarchy1"/>
    <dgm:cxn modelId="{BDAAB27E-205D-400A-8294-5E48FCDAA0C0}" type="presOf" srcId="{3D70AE79-90A1-45C0-B797-E5C46B3C8FC2}" destId="{B60DF105-0355-4CE7-B478-42C9127735A4}" srcOrd="0" destOrd="0" presId="urn:microsoft.com/office/officeart/2005/8/layout/hierarchy1"/>
    <dgm:cxn modelId="{13DA7B25-0B69-4228-B93E-AA7B102C4117}" type="presOf" srcId="{EF23B78D-F752-4750-B390-C311E3999E21}" destId="{DB306B4E-3619-486F-9097-8E21C30AD9E5}" srcOrd="0" destOrd="0" presId="urn:microsoft.com/office/officeart/2005/8/layout/hierarchy1"/>
    <dgm:cxn modelId="{ED0FDE3A-A95F-42AE-BE2E-0E0B82FC9422}" srcId="{C1DC2508-0339-4A51-98C5-E98C12FDC291}" destId="{2C57B517-C7A1-4AD6-953F-ADA6AD7A13C3}" srcOrd="1" destOrd="0" parTransId="{F016951B-3751-44E6-B770-AAF07783FD4B}" sibTransId="{E2A7BFF0-BA5B-4E8D-A24C-51D4603E130F}"/>
    <dgm:cxn modelId="{50646BD0-4455-41B1-AABB-310DE8FE9280}" type="presOf" srcId="{FD3BEC0E-767E-4171-A097-6E5638A7B2C0}" destId="{764334CD-DF61-466C-AB88-D746D3CB947E}" srcOrd="0" destOrd="0" presId="urn:microsoft.com/office/officeart/2005/8/layout/hierarchy1"/>
    <dgm:cxn modelId="{4C54EBE9-6A80-43E6-BC50-71DA4CC100C3}" type="presOf" srcId="{58839FAA-CEAD-42E0-BBF8-9E0B02D7D84A}" destId="{C6FC5F79-43B5-4B7C-AD05-26CA58843B65}" srcOrd="0" destOrd="0" presId="urn:microsoft.com/office/officeart/2005/8/layout/hierarchy1"/>
    <dgm:cxn modelId="{20ED7584-618D-42B5-9C53-BE017120BDDF}" srcId="{C1DC2508-0339-4A51-98C5-E98C12FDC291}" destId="{3D70AE79-90A1-45C0-B797-E5C46B3C8FC2}" srcOrd="0" destOrd="0" parTransId="{1DD5CB5D-C219-4DE9-BCE3-73D80B24DDDD}" sibTransId="{D54265C0-EEA4-416C-A0D8-2C4DB436B17E}"/>
    <dgm:cxn modelId="{D3BB5033-4D35-4145-BD59-F0EA82B51F62}" type="presOf" srcId="{1DD5CB5D-C219-4DE9-BCE3-73D80B24DDDD}" destId="{4A9FF392-A447-48F8-9F28-901228A300A6}" srcOrd="0" destOrd="0" presId="urn:microsoft.com/office/officeart/2005/8/layout/hierarchy1"/>
    <dgm:cxn modelId="{987119F6-473B-45CB-BFA5-F6AB6F7A3D2A}" srcId="{3C76175E-DE03-4625-8CD5-C7F9A14191AD}" destId="{8BB18F19-832A-431E-AA3D-DF266E12D183}" srcOrd="1" destOrd="0" parTransId="{E7A6CF29-1299-440E-81A5-3785C81E02AF}" sibTransId="{EDE762D8-1F0D-46D9-83BC-DF3984E0BE5C}"/>
    <dgm:cxn modelId="{AAA0C10D-7EEA-48E4-98E0-F2FA27416C12}" type="presOf" srcId="{038E6D11-9A53-48C3-AAE7-82C147365A32}" destId="{94F68E55-8E28-4EE5-9454-DFBA688B996D}" srcOrd="0" destOrd="0" presId="urn:microsoft.com/office/officeart/2005/8/layout/hierarchy1"/>
    <dgm:cxn modelId="{26027222-D534-48DE-B50A-E12F83E20432}" srcId="{3C76175E-DE03-4625-8CD5-C7F9A14191AD}" destId="{58839FAA-CEAD-42E0-BBF8-9E0B02D7D84A}" srcOrd="0" destOrd="0" parTransId="{EFADCC5A-D52C-40A4-8329-A6332EAFD1A9}" sibTransId="{E83BD645-FE31-4971-A5F5-27A48ED80A1E}"/>
    <dgm:cxn modelId="{428C7E6E-1686-4CE4-9944-8F3EE8FA4433}" srcId="{8BB18F19-832A-431E-AA3D-DF266E12D183}" destId="{45A91C1A-A794-4BE3-A2D0-C5AB91D0C538}" srcOrd="0" destOrd="0" parTransId="{7708B891-6A5F-454A-A15E-6FE4F7172DC4}" sibTransId="{0B6C6807-D7A1-42A7-8FFE-97D948B6B28B}"/>
    <dgm:cxn modelId="{CBF5C62C-484B-4674-AF0F-3C42189E96EB}" type="presOf" srcId="{F016951B-3751-44E6-B770-AAF07783FD4B}" destId="{ECF09E13-5265-4507-B3C5-25692179467C}" srcOrd="0" destOrd="0" presId="urn:microsoft.com/office/officeart/2005/8/layout/hierarchy1"/>
    <dgm:cxn modelId="{D7D73E36-4FD7-43C1-BEE2-DD12F826CE5D}" type="presOf" srcId="{CE475310-C4EB-46D8-A316-C39CE98106B6}" destId="{D478DF04-8626-4FDB-9367-7B03A63D3C07}" srcOrd="0" destOrd="0" presId="urn:microsoft.com/office/officeart/2005/8/layout/hierarchy1"/>
    <dgm:cxn modelId="{F9CCE1CB-0E77-4A2E-B390-435918BD0B31}" type="presOf" srcId="{45A91C1A-A794-4BE3-A2D0-C5AB91D0C538}" destId="{00228D84-20A5-4E01-BB06-D0D2656E1ED5}" srcOrd="0" destOrd="0" presId="urn:microsoft.com/office/officeart/2005/8/layout/hierarchy1"/>
    <dgm:cxn modelId="{0E179F9D-26C9-4428-A101-01D46564E49B}" type="presOf" srcId="{BA08CFD0-68FB-45E6-8702-9256028AB59A}" destId="{B5AC1271-D451-4B97-9028-8E847307BD37}" srcOrd="0" destOrd="0" presId="urn:microsoft.com/office/officeart/2005/8/layout/hierarchy1"/>
    <dgm:cxn modelId="{7832E8E2-0A9E-48CE-8E83-BE8C2E8BB74E}" type="presOf" srcId="{8BB18F19-832A-431E-AA3D-DF266E12D183}" destId="{08B119D1-DEEB-49E4-B2CC-C9650DAAD98C}" srcOrd="0" destOrd="0" presId="urn:microsoft.com/office/officeart/2005/8/layout/hierarchy1"/>
    <dgm:cxn modelId="{AB0CFC53-7C2F-43A8-A92C-217797BA227D}" srcId="{8BB18F19-832A-431E-AA3D-DF266E12D183}" destId="{CE475310-C4EB-46D8-A316-C39CE98106B6}" srcOrd="1" destOrd="0" parTransId="{95072DC5-6E82-4915-AE6F-571C333DF7FA}" sibTransId="{251B6B30-E390-49CF-943D-FFD65B7C9452}"/>
    <dgm:cxn modelId="{5E040D7B-D9E7-42F4-9D12-2D3350ECC568}" type="presOf" srcId="{95072DC5-6E82-4915-AE6F-571C333DF7FA}" destId="{C56C6ECF-E9C5-43C2-98B5-DC927353D6E8}" srcOrd="0" destOrd="0" presId="urn:microsoft.com/office/officeart/2005/8/layout/hierarchy1"/>
    <dgm:cxn modelId="{7E51CA9A-736E-48DD-8B23-E2992ED73B73}" type="presOf" srcId="{C1DC2508-0339-4A51-98C5-E98C12FDC291}" destId="{52037AB8-62DA-4E2D-B12D-C9A4D79956FD}" srcOrd="0" destOrd="0" presId="urn:microsoft.com/office/officeart/2005/8/layout/hierarchy1"/>
    <dgm:cxn modelId="{12516DEA-17A3-465E-95A0-EDECE3C80FB9}" type="presParOf" srcId="{8AF31873-DDC7-442A-8FA5-0D2686728801}" destId="{9804D78B-2644-40CD-A57D-3E1B2384A8BF}" srcOrd="0" destOrd="0" presId="urn:microsoft.com/office/officeart/2005/8/layout/hierarchy1"/>
    <dgm:cxn modelId="{FF052F14-75E0-4BE7-A2C4-7856DFF50BF8}" type="presParOf" srcId="{9804D78B-2644-40CD-A57D-3E1B2384A8BF}" destId="{7FAA4BD5-4475-4979-93BA-3BE1EC883208}" srcOrd="0" destOrd="0" presId="urn:microsoft.com/office/officeart/2005/8/layout/hierarchy1"/>
    <dgm:cxn modelId="{25044724-298C-4054-BA51-8EE0612689E4}" type="presParOf" srcId="{7FAA4BD5-4475-4979-93BA-3BE1EC883208}" destId="{D36F9A9A-ED2B-416E-AA33-1F06C6CA7FA8}" srcOrd="0" destOrd="0" presId="urn:microsoft.com/office/officeart/2005/8/layout/hierarchy1"/>
    <dgm:cxn modelId="{92A165E4-E501-4608-9805-DFBF105FDB94}" type="presParOf" srcId="{7FAA4BD5-4475-4979-93BA-3BE1EC883208}" destId="{B5AC1271-D451-4B97-9028-8E847307BD37}" srcOrd="1" destOrd="0" presId="urn:microsoft.com/office/officeart/2005/8/layout/hierarchy1"/>
    <dgm:cxn modelId="{F28DE922-47B5-4F3F-BA4F-7BA0EC810603}" type="presParOf" srcId="{9804D78B-2644-40CD-A57D-3E1B2384A8BF}" destId="{22C1355C-594A-4955-862A-FB6DAED38C7D}" srcOrd="1" destOrd="0" presId="urn:microsoft.com/office/officeart/2005/8/layout/hierarchy1"/>
    <dgm:cxn modelId="{DD6E6AF0-6641-434E-9051-6C94425BDDED}" type="presParOf" srcId="{22C1355C-594A-4955-862A-FB6DAED38C7D}" destId="{764334CD-DF61-466C-AB88-D746D3CB947E}" srcOrd="0" destOrd="0" presId="urn:microsoft.com/office/officeart/2005/8/layout/hierarchy1"/>
    <dgm:cxn modelId="{29A27152-E97B-4EA5-9CC6-BCD8C9B8767D}" type="presParOf" srcId="{22C1355C-594A-4955-862A-FB6DAED38C7D}" destId="{78F4520B-4104-4FB3-B369-03BEE58D0B9E}" srcOrd="1" destOrd="0" presId="urn:microsoft.com/office/officeart/2005/8/layout/hierarchy1"/>
    <dgm:cxn modelId="{C0EF3B8D-6FD2-4BEF-96B7-A888FA664B36}" type="presParOf" srcId="{78F4520B-4104-4FB3-B369-03BEE58D0B9E}" destId="{527855F1-0EAA-4250-B07F-42764828115C}" srcOrd="0" destOrd="0" presId="urn:microsoft.com/office/officeart/2005/8/layout/hierarchy1"/>
    <dgm:cxn modelId="{F0AF15FB-00FA-478A-AC23-8492EADA427C}" type="presParOf" srcId="{527855F1-0EAA-4250-B07F-42764828115C}" destId="{2DA469A0-88AE-457A-91E3-D8083DE4A77B}" srcOrd="0" destOrd="0" presId="urn:microsoft.com/office/officeart/2005/8/layout/hierarchy1"/>
    <dgm:cxn modelId="{596F4EC9-0A44-4607-90ED-8DFA2D9462A6}" type="presParOf" srcId="{527855F1-0EAA-4250-B07F-42764828115C}" destId="{5ADBBEEC-1F77-40F8-A2BA-7FB226487F89}" srcOrd="1" destOrd="0" presId="urn:microsoft.com/office/officeart/2005/8/layout/hierarchy1"/>
    <dgm:cxn modelId="{55D9F860-4103-420E-BCE6-6CE7B49F9CF2}" type="presParOf" srcId="{78F4520B-4104-4FB3-B369-03BEE58D0B9E}" destId="{270458C4-6D4E-45E7-B211-481BA17A84C4}" srcOrd="1" destOrd="0" presId="urn:microsoft.com/office/officeart/2005/8/layout/hierarchy1"/>
    <dgm:cxn modelId="{388BC8FB-8AF2-49DB-B605-F23A561F7F43}" type="presParOf" srcId="{270458C4-6D4E-45E7-B211-481BA17A84C4}" destId="{C7912E37-5B81-4DF2-A90D-26EEDAB7AD78}" srcOrd="0" destOrd="0" presId="urn:microsoft.com/office/officeart/2005/8/layout/hierarchy1"/>
    <dgm:cxn modelId="{5B5F1CEE-C6A0-4F25-9459-4822E70BAE8F}" type="presParOf" srcId="{270458C4-6D4E-45E7-B211-481BA17A84C4}" destId="{4015B899-0208-46C2-8CF3-6A0379CCBB4D}" srcOrd="1" destOrd="0" presId="urn:microsoft.com/office/officeart/2005/8/layout/hierarchy1"/>
    <dgm:cxn modelId="{ACE4B076-78D5-4D8F-9C39-FA07F8D044B0}" type="presParOf" srcId="{4015B899-0208-46C2-8CF3-6A0379CCBB4D}" destId="{F4BA3715-A8B8-41AE-B291-EAC24FFB9529}" srcOrd="0" destOrd="0" presId="urn:microsoft.com/office/officeart/2005/8/layout/hierarchy1"/>
    <dgm:cxn modelId="{F0E1A545-A387-4012-960E-2CC673EBA39B}" type="presParOf" srcId="{F4BA3715-A8B8-41AE-B291-EAC24FFB9529}" destId="{A39C7E71-3FCB-45F3-B86E-B02EB2664349}" srcOrd="0" destOrd="0" presId="urn:microsoft.com/office/officeart/2005/8/layout/hierarchy1"/>
    <dgm:cxn modelId="{81BC49CC-147B-4A4D-AB95-D41331BD2E73}" type="presParOf" srcId="{F4BA3715-A8B8-41AE-B291-EAC24FFB9529}" destId="{94F68E55-8E28-4EE5-9454-DFBA688B996D}" srcOrd="1" destOrd="0" presId="urn:microsoft.com/office/officeart/2005/8/layout/hierarchy1"/>
    <dgm:cxn modelId="{AD9F6C3B-42C3-4E7C-86FC-534E86425BC1}" type="presParOf" srcId="{4015B899-0208-46C2-8CF3-6A0379CCBB4D}" destId="{18E71AA4-6CD3-4B12-BA2D-131926F7DC2A}" srcOrd="1" destOrd="0" presId="urn:microsoft.com/office/officeart/2005/8/layout/hierarchy1"/>
    <dgm:cxn modelId="{A441B8B5-E6D0-4008-8DAB-4F1CAAF46B45}" type="presParOf" srcId="{270458C4-6D4E-45E7-B211-481BA17A84C4}" destId="{4B5CF21E-9EAA-455D-AD64-CE2C253C132B}" srcOrd="2" destOrd="0" presId="urn:microsoft.com/office/officeart/2005/8/layout/hierarchy1"/>
    <dgm:cxn modelId="{E3B8D1EA-CFC1-4AD4-9175-B0897033293D}" type="presParOf" srcId="{270458C4-6D4E-45E7-B211-481BA17A84C4}" destId="{44842319-5F0B-48AB-8769-AAE5B0621977}" srcOrd="3" destOrd="0" presId="urn:microsoft.com/office/officeart/2005/8/layout/hierarchy1"/>
    <dgm:cxn modelId="{54F416FB-5A4D-4E8D-8BD5-4769F07B9EF3}" type="presParOf" srcId="{44842319-5F0B-48AB-8769-AAE5B0621977}" destId="{046BD8AC-7336-4345-B911-F598117E1E46}" srcOrd="0" destOrd="0" presId="urn:microsoft.com/office/officeart/2005/8/layout/hierarchy1"/>
    <dgm:cxn modelId="{930BF3EB-D229-49E9-8BCB-8645C14C46F8}" type="presParOf" srcId="{046BD8AC-7336-4345-B911-F598117E1E46}" destId="{FD764439-9493-4109-9827-C7F06631630D}" srcOrd="0" destOrd="0" presId="urn:microsoft.com/office/officeart/2005/8/layout/hierarchy1"/>
    <dgm:cxn modelId="{36DB111C-26EE-4FE6-87FD-995046812160}" type="presParOf" srcId="{046BD8AC-7336-4345-B911-F598117E1E46}" destId="{52037AB8-62DA-4E2D-B12D-C9A4D79956FD}" srcOrd="1" destOrd="0" presId="urn:microsoft.com/office/officeart/2005/8/layout/hierarchy1"/>
    <dgm:cxn modelId="{68B26844-F98B-49F0-9C90-3B2795D845F1}" type="presParOf" srcId="{44842319-5F0B-48AB-8769-AAE5B0621977}" destId="{CC30B293-A0C0-4D6F-8224-70410BE34C6B}" srcOrd="1" destOrd="0" presId="urn:microsoft.com/office/officeart/2005/8/layout/hierarchy1"/>
    <dgm:cxn modelId="{ECDF0C63-1BEE-4995-BB4C-C6F980DADD35}" type="presParOf" srcId="{CC30B293-A0C0-4D6F-8224-70410BE34C6B}" destId="{4A9FF392-A447-48F8-9F28-901228A300A6}" srcOrd="0" destOrd="0" presId="urn:microsoft.com/office/officeart/2005/8/layout/hierarchy1"/>
    <dgm:cxn modelId="{A8EFD16D-FBE0-49A9-A0B5-E13DCFFB0D7B}" type="presParOf" srcId="{CC30B293-A0C0-4D6F-8224-70410BE34C6B}" destId="{758DEF5B-9BA9-455D-B367-7523DC133DC7}" srcOrd="1" destOrd="0" presId="urn:microsoft.com/office/officeart/2005/8/layout/hierarchy1"/>
    <dgm:cxn modelId="{0BA58126-E09C-4E7B-AB98-849B0F4BA4E1}" type="presParOf" srcId="{758DEF5B-9BA9-455D-B367-7523DC133DC7}" destId="{603439D3-14F4-4EF4-A6A7-40BD79EF8886}" srcOrd="0" destOrd="0" presId="urn:microsoft.com/office/officeart/2005/8/layout/hierarchy1"/>
    <dgm:cxn modelId="{73D1175E-4B9D-4748-A61D-36A2A87834ED}" type="presParOf" srcId="{603439D3-14F4-4EF4-A6A7-40BD79EF8886}" destId="{6C729A25-95C1-4529-9E8A-5E8D1A968CDA}" srcOrd="0" destOrd="0" presId="urn:microsoft.com/office/officeart/2005/8/layout/hierarchy1"/>
    <dgm:cxn modelId="{52DFC490-7783-4E7D-9E39-FF65FE726956}" type="presParOf" srcId="{603439D3-14F4-4EF4-A6A7-40BD79EF8886}" destId="{B60DF105-0355-4CE7-B478-42C9127735A4}" srcOrd="1" destOrd="0" presId="urn:microsoft.com/office/officeart/2005/8/layout/hierarchy1"/>
    <dgm:cxn modelId="{091442C0-E466-4CA7-B959-809DA331A4DE}" type="presParOf" srcId="{758DEF5B-9BA9-455D-B367-7523DC133DC7}" destId="{6C5E61F9-5422-4887-90CE-B98A31545E73}" srcOrd="1" destOrd="0" presId="urn:microsoft.com/office/officeart/2005/8/layout/hierarchy1"/>
    <dgm:cxn modelId="{1C255124-E841-454D-9FFA-6452F1B21CBC}" type="presParOf" srcId="{CC30B293-A0C0-4D6F-8224-70410BE34C6B}" destId="{ECF09E13-5265-4507-B3C5-25692179467C}" srcOrd="2" destOrd="0" presId="urn:microsoft.com/office/officeart/2005/8/layout/hierarchy1"/>
    <dgm:cxn modelId="{6599484B-8448-4C8D-82D4-7998B3DC6FF3}" type="presParOf" srcId="{CC30B293-A0C0-4D6F-8224-70410BE34C6B}" destId="{CB07CA6B-7099-42B1-86F4-CDA7BCC95F5C}" srcOrd="3" destOrd="0" presId="urn:microsoft.com/office/officeart/2005/8/layout/hierarchy1"/>
    <dgm:cxn modelId="{5D769630-F30E-4A9B-9053-26F1BC738F87}" type="presParOf" srcId="{CB07CA6B-7099-42B1-86F4-CDA7BCC95F5C}" destId="{7B6F7B3F-CA15-43FD-9A6D-F17AB7C6EC83}" srcOrd="0" destOrd="0" presId="urn:microsoft.com/office/officeart/2005/8/layout/hierarchy1"/>
    <dgm:cxn modelId="{51AB05F0-75FD-4FF3-BE22-A27C4CD2EFFA}" type="presParOf" srcId="{7B6F7B3F-CA15-43FD-9A6D-F17AB7C6EC83}" destId="{9FA3438B-6579-4199-A885-CFDEF75A332C}" srcOrd="0" destOrd="0" presId="urn:microsoft.com/office/officeart/2005/8/layout/hierarchy1"/>
    <dgm:cxn modelId="{7AF66F7D-9259-4328-9669-B80C5525B559}" type="presParOf" srcId="{7B6F7B3F-CA15-43FD-9A6D-F17AB7C6EC83}" destId="{859EC4F3-A9C6-4319-A342-E892888945B4}" srcOrd="1" destOrd="0" presId="urn:microsoft.com/office/officeart/2005/8/layout/hierarchy1"/>
    <dgm:cxn modelId="{3DE4BE26-A1C8-4390-BCA5-A082EEAF48EE}" type="presParOf" srcId="{CB07CA6B-7099-42B1-86F4-CDA7BCC95F5C}" destId="{59E28439-73FE-49B1-AAFD-2DC11CAFD8CC}" srcOrd="1" destOrd="0" presId="urn:microsoft.com/office/officeart/2005/8/layout/hierarchy1"/>
    <dgm:cxn modelId="{698F812E-C2C5-46BB-B391-5D1CDA7563CD}" type="presParOf" srcId="{22C1355C-594A-4955-862A-FB6DAED38C7D}" destId="{DB306B4E-3619-486F-9097-8E21C30AD9E5}" srcOrd="2" destOrd="0" presId="urn:microsoft.com/office/officeart/2005/8/layout/hierarchy1"/>
    <dgm:cxn modelId="{A5649AC0-A09D-4FF3-BEF9-FF75853AE8DB}" type="presParOf" srcId="{22C1355C-594A-4955-862A-FB6DAED38C7D}" destId="{8D98862B-1DCB-49A5-A8BD-560C39F162CF}" srcOrd="3" destOrd="0" presId="urn:microsoft.com/office/officeart/2005/8/layout/hierarchy1"/>
    <dgm:cxn modelId="{4ADC40A6-E7C2-4209-AF01-569881831A89}" type="presParOf" srcId="{8D98862B-1DCB-49A5-A8BD-560C39F162CF}" destId="{4B1AC540-0E1B-4EEE-828A-16E12D6F375C}" srcOrd="0" destOrd="0" presId="urn:microsoft.com/office/officeart/2005/8/layout/hierarchy1"/>
    <dgm:cxn modelId="{FE6D832B-22D2-4350-BC39-3238CF731B87}" type="presParOf" srcId="{4B1AC540-0E1B-4EEE-828A-16E12D6F375C}" destId="{636E13FA-1E46-49A8-85E5-D3EA23283496}" srcOrd="0" destOrd="0" presId="urn:microsoft.com/office/officeart/2005/8/layout/hierarchy1"/>
    <dgm:cxn modelId="{F62230F2-DE6B-46D0-94AD-5C29A42A0C61}" type="presParOf" srcId="{4B1AC540-0E1B-4EEE-828A-16E12D6F375C}" destId="{C0FF4972-D8B0-47F9-9C40-80E05311B9BE}" srcOrd="1" destOrd="0" presId="urn:microsoft.com/office/officeart/2005/8/layout/hierarchy1"/>
    <dgm:cxn modelId="{21F5888D-DAE1-42DE-9CBD-252701B3A597}" type="presParOf" srcId="{8D98862B-1DCB-49A5-A8BD-560C39F162CF}" destId="{72D82754-8A64-427B-B94F-DAF349B6BD03}" srcOrd="1" destOrd="0" presId="urn:microsoft.com/office/officeart/2005/8/layout/hierarchy1"/>
    <dgm:cxn modelId="{7A901865-7BB1-4D62-9EFC-30EB52493374}" type="presParOf" srcId="{72D82754-8A64-427B-B94F-DAF349B6BD03}" destId="{1B2AAF15-6BBE-452B-9A83-C7D0307AC902}" srcOrd="0" destOrd="0" presId="urn:microsoft.com/office/officeart/2005/8/layout/hierarchy1"/>
    <dgm:cxn modelId="{DDE7FE54-E5DB-45C2-A511-BB6CE096DC3D}" type="presParOf" srcId="{72D82754-8A64-427B-B94F-DAF349B6BD03}" destId="{70394A93-55AA-4958-9656-7A8BB0A01A02}" srcOrd="1" destOrd="0" presId="urn:microsoft.com/office/officeart/2005/8/layout/hierarchy1"/>
    <dgm:cxn modelId="{7ED2261D-96A6-4E54-BEDA-36EC476B9B90}" type="presParOf" srcId="{70394A93-55AA-4958-9656-7A8BB0A01A02}" destId="{3CE4C299-E91B-44D1-B112-CA9F8A31126C}" srcOrd="0" destOrd="0" presId="urn:microsoft.com/office/officeart/2005/8/layout/hierarchy1"/>
    <dgm:cxn modelId="{7EBF8921-D317-4E4E-BA49-80F775537A35}" type="presParOf" srcId="{3CE4C299-E91B-44D1-B112-CA9F8A31126C}" destId="{B6D92AAF-A958-4968-B747-FD3F6C1A612C}" srcOrd="0" destOrd="0" presId="urn:microsoft.com/office/officeart/2005/8/layout/hierarchy1"/>
    <dgm:cxn modelId="{A5C56EB7-CC64-41BC-A2DE-2FC48FD7D43F}" type="presParOf" srcId="{3CE4C299-E91B-44D1-B112-CA9F8A31126C}" destId="{C6FC5F79-43B5-4B7C-AD05-26CA58843B65}" srcOrd="1" destOrd="0" presId="urn:microsoft.com/office/officeart/2005/8/layout/hierarchy1"/>
    <dgm:cxn modelId="{46A8CE6B-3BE6-44AE-B7D0-CE84CB4862C3}" type="presParOf" srcId="{70394A93-55AA-4958-9656-7A8BB0A01A02}" destId="{86B8B270-4C4A-44BF-918E-06420D364827}" srcOrd="1" destOrd="0" presId="urn:microsoft.com/office/officeart/2005/8/layout/hierarchy1"/>
    <dgm:cxn modelId="{3DFBE72F-5C33-4F3D-9FE4-9599B744F7E7}" type="presParOf" srcId="{72D82754-8A64-427B-B94F-DAF349B6BD03}" destId="{15D9B4C5-875D-4695-87A0-FC919F99866B}" srcOrd="2" destOrd="0" presId="urn:microsoft.com/office/officeart/2005/8/layout/hierarchy1"/>
    <dgm:cxn modelId="{6B3EC112-6644-46BA-9C30-86CC4B8E95CE}" type="presParOf" srcId="{72D82754-8A64-427B-B94F-DAF349B6BD03}" destId="{EAB56A22-1730-456C-95E7-1CCF8021AE52}" srcOrd="3" destOrd="0" presId="urn:microsoft.com/office/officeart/2005/8/layout/hierarchy1"/>
    <dgm:cxn modelId="{A97D4EB4-4ECD-42A5-9293-5B1AC3103084}" type="presParOf" srcId="{EAB56A22-1730-456C-95E7-1CCF8021AE52}" destId="{06C2CE73-09BE-475A-AD35-BCC96D25EACF}" srcOrd="0" destOrd="0" presId="urn:microsoft.com/office/officeart/2005/8/layout/hierarchy1"/>
    <dgm:cxn modelId="{C843AB59-7C10-45EF-B145-5DF730B14C5F}" type="presParOf" srcId="{06C2CE73-09BE-475A-AD35-BCC96D25EACF}" destId="{9CF87C66-AF8A-4490-93E0-2D3A946B1D11}" srcOrd="0" destOrd="0" presId="urn:microsoft.com/office/officeart/2005/8/layout/hierarchy1"/>
    <dgm:cxn modelId="{D6265135-EC94-4D85-9764-E74EAE252FA1}" type="presParOf" srcId="{06C2CE73-09BE-475A-AD35-BCC96D25EACF}" destId="{08B119D1-DEEB-49E4-B2CC-C9650DAAD98C}" srcOrd="1" destOrd="0" presId="urn:microsoft.com/office/officeart/2005/8/layout/hierarchy1"/>
    <dgm:cxn modelId="{67BBBB56-38A0-4732-ADEE-E4A7F1B469C5}" type="presParOf" srcId="{EAB56A22-1730-456C-95E7-1CCF8021AE52}" destId="{62FE2257-4A5E-4423-92FC-E21EF6BD41C4}" srcOrd="1" destOrd="0" presId="urn:microsoft.com/office/officeart/2005/8/layout/hierarchy1"/>
    <dgm:cxn modelId="{B127014B-4781-48AD-87AC-086563064599}" type="presParOf" srcId="{62FE2257-4A5E-4423-92FC-E21EF6BD41C4}" destId="{5ED407BE-86A7-4368-8785-8359BD724AB1}" srcOrd="0" destOrd="0" presId="urn:microsoft.com/office/officeart/2005/8/layout/hierarchy1"/>
    <dgm:cxn modelId="{9D18A3DE-3298-43CA-8963-9DAF7CDE0E56}" type="presParOf" srcId="{62FE2257-4A5E-4423-92FC-E21EF6BD41C4}" destId="{7281C469-53B9-432E-A5E6-AE6E78D8F60F}" srcOrd="1" destOrd="0" presId="urn:microsoft.com/office/officeart/2005/8/layout/hierarchy1"/>
    <dgm:cxn modelId="{2346B1C8-D19F-4BEF-81D3-A9CB2D4BE1DF}" type="presParOf" srcId="{7281C469-53B9-432E-A5E6-AE6E78D8F60F}" destId="{65B85715-C496-4347-A445-FADD960ED1C1}" srcOrd="0" destOrd="0" presId="urn:microsoft.com/office/officeart/2005/8/layout/hierarchy1"/>
    <dgm:cxn modelId="{23C06A7C-54DF-4F92-BA60-A3B1C1D37BBD}" type="presParOf" srcId="{65B85715-C496-4347-A445-FADD960ED1C1}" destId="{C540615E-A91F-4047-915A-1D299B41A97B}" srcOrd="0" destOrd="0" presId="urn:microsoft.com/office/officeart/2005/8/layout/hierarchy1"/>
    <dgm:cxn modelId="{58F40998-AEE0-4C8E-8F7C-7D8DE5EAF7ED}" type="presParOf" srcId="{65B85715-C496-4347-A445-FADD960ED1C1}" destId="{00228D84-20A5-4E01-BB06-D0D2656E1ED5}" srcOrd="1" destOrd="0" presId="urn:microsoft.com/office/officeart/2005/8/layout/hierarchy1"/>
    <dgm:cxn modelId="{D8345F45-AB4E-4D14-BFEC-D1CD41B1D3BA}" type="presParOf" srcId="{7281C469-53B9-432E-A5E6-AE6E78D8F60F}" destId="{139FCB95-36C3-4A49-8C5F-E13E21822C1B}" srcOrd="1" destOrd="0" presId="urn:microsoft.com/office/officeart/2005/8/layout/hierarchy1"/>
    <dgm:cxn modelId="{77395495-FED2-49F5-B925-7B68C1D17B33}" type="presParOf" srcId="{62FE2257-4A5E-4423-92FC-E21EF6BD41C4}" destId="{C56C6ECF-E9C5-43C2-98B5-DC927353D6E8}" srcOrd="2" destOrd="0" presId="urn:microsoft.com/office/officeart/2005/8/layout/hierarchy1"/>
    <dgm:cxn modelId="{D7CA4C3A-2560-46B0-86B1-D3D8CD3D83EC}" type="presParOf" srcId="{62FE2257-4A5E-4423-92FC-E21EF6BD41C4}" destId="{B487B138-6A17-4612-962E-B72D85427471}" srcOrd="3" destOrd="0" presId="urn:microsoft.com/office/officeart/2005/8/layout/hierarchy1"/>
    <dgm:cxn modelId="{026ED58B-2277-4410-9607-87EE880300B4}" type="presParOf" srcId="{B487B138-6A17-4612-962E-B72D85427471}" destId="{427A1C42-C360-4F4D-9F9D-363182AF0409}" srcOrd="0" destOrd="0" presId="urn:microsoft.com/office/officeart/2005/8/layout/hierarchy1"/>
    <dgm:cxn modelId="{B5525007-0B64-4082-96A9-C8939544D0A3}" type="presParOf" srcId="{427A1C42-C360-4F4D-9F9D-363182AF0409}" destId="{E1818B7C-8390-42AE-8BE3-C68A5040B647}" srcOrd="0" destOrd="0" presId="urn:microsoft.com/office/officeart/2005/8/layout/hierarchy1"/>
    <dgm:cxn modelId="{A141E865-E33D-4074-907C-BA5AC28B5EF7}" type="presParOf" srcId="{427A1C42-C360-4F4D-9F9D-363182AF0409}" destId="{D478DF04-8626-4FDB-9367-7B03A63D3C07}" srcOrd="1" destOrd="0" presId="urn:microsoft.com/office/officeart/2005/8/layout/hierarchy1"/>
    <dgm:cxn modelId="{B0A13960-EE13-46B9-A555-868803A1FDD5}" type="presParOf" srcId="{B487B138-6A17-4612-962E-B72D85427471}" destId="{447402D4-DCC8-47CA-9BE6-0A3EF0824433}" srcOrd="1" destOrd="0" presId="urn:microsoft.com/office/officeart/2005/8/layout/hierarchy1"/>
  </dgm:cxnLst>
  <dgm:bg>
    <a:solidFill>
      <a:srgbClr val="FFE0A3"/>
    </a:solidFill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17F09-3615-43D8-9BC5-841888C5EAD5}">
      <dsp:nvSpPr>
        <dsp:cNvPr id="0" name=""/>
        <dsp:cNvSpPr/>
      </dsp:nvSpPr>
      <dsp:spPr>
        <a:xfrm>
          <a:off x="6766170" y="4216707"/>
          <a:ext cx="762000" cy="683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59"/>
              </a:lnTo>
              <a:lnTo>
                <a:pt x="762000" y="438259"/>
              </a:lnTo>
              <a:lnTo>
                <a:pt x="762000" y="683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178D4-5C4C-4241-9DC6-88501B5EC6C5}">
      <dsp:nvSpPr>
        <dsp:cNvPr id="0" name=""/>
        <dsp:cNvSpPr/>
      </dsp:nvSpPr>
      <dsp:spPr>
        <a:xfrm>
          <a:off x="4304845" y="4216707"/>
          <a:ext cx="2461324" cy="683203"/>
        </a:xfrm>
        <a:custGeom>
          <a:avLst/>
          <a:gdLst/>
          <a:ahLst/>
          <a:cxnLst/>
          <a:rect l="0" t="0" r="0" b="0"/>
          <a:pathLst>
            <a:path>
              <a:moveTo>
                <a:pt x="2461324" y="0"/>
              </a:moveTo>
              <a:lnTo>
                <a:pt x="2461324" y="438259"/>
              </a:lnTo>
              <a:lnTo>
                <a:pt x="0" y="438259"/>
              </a:lnTo>
              <a:lnTo>
                <a:pt x="0" y="683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A5002-FB3B-4629-AF0A-330C7C4E6447}">
      <dsp:nvSpPr>
        <dsp:cNvPr id="0" name=""/>
        <dsp:cNvSpPr/>
      </dsp:nvSpPr>
      <dsp:spPr>
        <a:xfrm>
          <a:off x="4518262" y="1854509"/>
          <a:ext cx="2247907" cy="683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62"/>
              </a:lnTo>
              <a:lnTo>
                <a:pt x="2247907" y="438262"/>
              </a:lnTo>
              <a:lnTo>
                <a:pt x="2247907" y="683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ED406-4D53-4484-80EB-B46E2E1B48EC}">
      <dsp:nvSpPr>
        <dsp:cNvPr id="0" name=""/>
        <dsp:cNvSpPr/>
      </dsp:nvSpPr>
      <dsp:spPr>
        <a:xfrm>
          <a:off x="1887069" y="1854509"/>
          <a:ext cx="2631193" cy="669053"/>
        </a:xfrm>
        <a:custGeom>
          <a:avLst/>
          <a:gdLst/>
          <a:ahLst/>
          <a:cxnLst/>
          <a:rect l="0" t="0" r="0" b="0"/>
          <a:pathLst>
            <a:path>
              <a:moveTo>
                <a:pt x="2631193" y="0"/>
              </a:moveTo>
              <a:lnTo>
                <a:pt x="2631193" y="424108"/>
              </a:lnTo>
              <a:lnTo>
                <a:pt x="0" y="424108"/>
              </a:lnTo>
              <a:lnTo>
                <a:pt x="0" y="669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DE1-7037-4116-8F8A-15678CC82736}">
      <dsp:nvSpPr>
        <dsp:cNvPr id="0" name=""/>
        <dsp:cNvSpPr/>
      </dsp:nvSpPr>
      <dsp:spPr>
        <a:xfrm>
          <a:off x="3196222" y="175518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403648-C441-418C-B038-A4DAC5C95EDC}">
      <dsp:nvSpPr>
        <dsp:cNvPr id="0" name=""/>
        <dsp:cNvSpPr/>
      </dsp:nvSpPr>
      <dsp:spPr>
        <a:xfrm>
          <a:off x="3490009" y="454615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0" i="1" u="sng" kern="1200" dirty="0">
            <a:solidFill>
              <a:srgbClr val="C82E32"/>
            </a:solidFill>
          </a:endParaRPr>
        </a:p>
      </dsp:txBody>
      <dsp:txXfrm>
        <a:off x="3539185" y="503791"/>
        <a:ext cx="2545728" cy="1580639"/>
      </dsp:txXfrm>
    </dsp:sp>
    <dsp:sp modelId="{003CD40A-E477-47F0-9CA8-EC2E442AF499}">
      <dsp:nvSpPr>
        <dsp:cNvPr id="0" name=""/>
        <dsp:cNvSpPr/>
      </dsp:nvSpPr>
      <dsp:spPr>
        <a:xfrm>
          <a:off x="336435" y="2523562"/>
          <a:ext cx="3101268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FB107C-0B60-4513-B399-DC9AE7539805}">
      <dsp:nvSpPr>
        <dsp:cNvPr id="0" name=""/>
        <dsp:cNvSpPr/>
      </dsp:nvSpPr>
      <dsp:spPr>
        <a:xfrm>
          <a:off x="630221" y="2802660"/>
          <a:ext cx="3101268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679397" y="2851836"/>
        <a:ext cx="3002916" cy="1580639"/>
      </dsp:txXfrm>
    </dsp:sp>
    <dsp:sp modelId="{E692511F-C405-4955-9E7D-C18A23E1F11C}">
      <dsp:nvSpPr>
        <dsp:cNvPr id="0" name=""/>
        <dsp:cNvSpPr/>
      </dsp:nvSpPr>
      <dsp:spPr>
        <a:xfrm>
          <a:off x="5215536" y="2537716"/>
          <a:ext cx="3101268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110D2-88DF-482B-B76B-694442A26786}">
      <dsp:nvSpPr>
        <dsp:cNvPr id="0" name=""/>
        <dsp:cNvSpPr/>
      </dsp:nvSpPr>
      <dsp:spPr>
        <a:xfrm>
          <a:off x="5509322" y="2816814"/>
          <a:ext cx="3101268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5558498" y="2865990"/>
        <a:ext cx="3002916" cy="1580639"/>
      </dsp:txXfrm>
    </dsp:sp>
    <dsp:sp modelId="{745C5A7B-888A-403C-A13F-E90B109FA78F}">
      <dsp:nvSpPr>
        <dsp:cNvPr id="0" name=""/>
        <dsp:cNvSpPr/>
      </dsp:nvSpPr>
      <dsp:spPr>
        <a:xfrm>
          <a:off x="2982805" y="4899911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02DFC0-12FD-402E-8A5F-2155260B577E}">
      <dsp:nvSpPr>
        <dsp:cNvPr id="0" name=""/>
        <dsp:cNvSpPr/>
      </dsp:nvSpPr>
      <dsp:spPr>
        <a:xfrm>
          <a:off x="3276592" y="5179008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dirty="0">
            <a:solidFill>
              <a:schemeClr val="tx1"/>
            </a:solidFill>
          </a:endParaRPr>
        </a:p>
      </dsp:txBody>
      <dsp:txXfrm>
        <a:off x="3325768" y="5228184"/>
        <a:ext cx="2545728" cy="1580639"/>
      </dsp:txXfrm>
    </dsp:sp>
    <dsp:sp modelId="{E11630C8-818E-4A6D-961E-881435970122}">
      <dsp:nvSpPr>
        <dsp:cNvPr id="0" name=""/>
        <dsp:cNvSpPr/>
      </dsp:nvSpPr>
      <dsp:spPr>
        <a:xfrm>
          <a:off x="6206130" y="4899911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7EF28-D6D8-4559-8F6C-DBF769935CE2}">
      <dsp:nvSpPr>
        <dsp:cNvPr id="0" name=""/>
        <dsp:cNvSpPr/>
      </dsp:nvSpPr>
      <dsp:spPr>
        <a:xfrm>
          <a:off x="6499917" y="5179008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dirty="0">
            <a:solidFill>
              <a:schemeClr val="tx1"/>
            </a:solidFill>
          </a:endParaRPr>
        </a:p>
      </dsp:txBody>
      <dsp:txXfrm>
        <a:off x="6549093" y="5228184"/>
        <a:ext cx="2545728" cy="1580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17F09-3615-43D8-9BC5-841888C5EAD5}">
      <dsp:nvSpPr>
        <dsp:cNvPr id="0" name=""/>
        <dsp:cNvSpPr/>
      </dsp:nvSpPr>
      <dsp:spPr>
        <a:xfrm>
          <a:off x="6766170" y="4216707"/>
          <a:ext cx="762000" cy="683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59"/>
              </a:lnTo>
              <a:lnTo>
                <a:pt x="762000" y="438259"/>
              </a:lnTo>
              <a:lnTo>
                <a:pt x="762000" y="683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178D4-5C4C-4241-9DC6-88501B5EC6C5}">
      <dsp:nvSpPr>
        <dsp:cNvPr id="0" name=""/>
        <dsp:cNvSpPr/>
      </dsp:nvSpPr>
      <dsp:spPr>
        <a:xfrm>
          <a:off x="4304845" y="4216707"/>
          <a:ext cx="2461324" cy="683203"/>
        </a:xfrm>
        <a:custGeom>
          <a:avLst/>
          <a:gdLst/>
          <a:ahLst/>
          <a:cxnLst/>
          <a:rect l="0" t="0" r="0" b="0"/>
          <a:pathLst>
            <a:path>
              <a:moveTo>
                <a:pt x="2461324" y="0"/>
              </a:moveTo>
              <a:lnTo>
                <a:pt x="2461324" y="438259"/>
              </a:lnTo>
              <a:lnTo>
                <a:pt x="0" y="438259"/>
              </a:lnTo>
              <a:lnTo>
                <a:pt x="0" y="6832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A5002-FB3B-4629-AF0A-330C7C4E6447}">
      <dsp:nvSpPr>
        <dsp:cNvPr id="0" name=""/>
        <dsp:cNvSpPr/>
      </dsp:nvSpPr>
      <dsp:spPr>
        <a:xfrm>
          <a:off x="4518262" y="1854509"/>
          <a:ext cx="2247907" cy="683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62"/>
              </a:lnTo>
              <a:lnTo>
                <a:pt x="2247907" y="438262"/>
              </a:lnTo>
              <a:lnTo>
                <a:pt x="2247907" y="683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ED406-4D53-4484-80EB-B46E2E1B48EC}">
      <dsp:nvSpPr>
        <dsp:cNvPr id="0" name=""/>
        <dsp:cNvSpPr/>
      </dsp:nvSpPr>
      <dsp:spPr>
        <a:xfrm>
          <a:off x="1887069" y="1854509"/>
          <a:ext cx="2631193" cy="669053"/>
        </a:xfrm>
        <a:custGeom>
          <a:avLst/>
          <a:gdLst/>
          <a:ahLst/>
          <a:cxnLst/>
          <a:rect l="0" t="0" r="0" b="0"/>
          <a:pathLst>
            <a:path>
              <a:moveTo>
                <a:pt x="2631193" y="0"/>
              </a:moveTo>
              <a:lnTo>
                <a:pt x="2631193" y="424108"/>
              </a:lnTo>
              <a:lnTo>
                <a:pt x="0" y="424108"/>
              </a:lnTo>
              <a:lnTo>
                <a:pt x="0" y="6690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DE1-7037-4116-8F8A-15678CC82736}">
      <dsp:nvSpPr>
        <dsp:cNvPr id="0" name=""/>
        <dsp:cNvSpPr/>
      </dsp:nvSpPr>
      <dsp:spPr>
        <a:xfrm>
          <a:off x="3196222" y="175518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403648-C441-418C-B038-A4DAC5C95EDC}">
      <dsp:nvSpPr>
        <dsp:cNvPr id="0" name=""/>
        <dsp:cNvSpPr/>
      </dsp:nvSpPr>
      <dsp:spPr>
        <a:xfrm>
          <a:off x="3490009" y="454615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0" i="1" u="sng" kern="1200" dirty="0">
            <a:solidFill>
              <a:srgbClr val="C82E32"/>
            </a:solidFill>
          </a:endParaRPr>
        </a:p>
      </dsp:txBody>
      <dsp:txXfrm>
        <a:off x="3539185" y="503791"/>
        <a:ext cx="2545728" cy="1580639"/>
      </dsp:txXfrm>
    </dsp:sp>
    <dsp:sp modelId="{003CD40A-E477-47F0-9CA8-EC2E442AF499}">
      <dsp:nvSpPr>
        <dsp:cNvPr id="0" name=""/>
        <dsp:cNvSpPr/>
      </dsp:nvSpPr>
      <dsp:spPr>
        <a:xfrm>
          <a:off x="336435" y="2523562"/>
          <a:ext cx="3101268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FB107C-0B60-4513-B399-DC9AE7539805}">
      <dsp:nvSpPr>
        <dsp:cNvPr id="0" name=""/>
        <dsp:cNvSpPr/>
      </dsp:nvSpPr>
      <dsp:spPr>
        <a:xfrm>
          <a:off x="630221" y="2802660"/>
          <a:ext cx="3101268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679397" y="2851836"/>
        <a:ext cx="3002916" cy="1580639"/>
      </dsp:txXfrm>
    </dsp:sp>
    <dsp:sp modelId="{E692511F-C405-4955-9E7D-C18A23E1F11C}">
      <dsp:nvSpPr>
        <dsp:cNvPr id="0" name=""/>
        <dsp:cNvSpPr/>
      </dsp:nvSpPr>
      <dsp:spPr>
        <a:xfrm>
          <a:off x="5215536" y="2537716"/>
          <a:ext cx="3101268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110D2-88DF-482B-B76B-694442A26786}">
      <dsp:nvSpPr>
        <dsp:cNvPr id="0" name=""/>
        <dsp:cNvSpPr/>
      </dsp:nvSpPr>
      <dsp:spPr>
        <a:xfrm>
          <a:off x="5509322" y="2816814"/>
          <a:ext cx="3101268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5558498" y="2865990"/>
        <a:ext cx="3002916" cy="1580639"/>
      </dsp:txXfrm>
    </dsp:sp>
    <dsp:sp modelId="{745C5A7B-888A-403C-A13F-E90B109FA78F}">
      <dsp:nvSpPr>
        <dsp:cNvPr id="0" name=""/>
        <dsp:cNvSpPr/>
      </dsp:nvSpPr>
      <dsp:spPr>
        <a:xfrm>
          <a:off x="2982805" y="4899911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02DFC0-12FD-402E-8A5F-2155260B577E}">
      <dsp:nvSpPr>
        <dsp:cNvPr id="0" name=""/>
        <dsp:cNvSpPr/>
      </dsp:nvSpPr>
      <dsp:spPr>
        <a:xfrm>
          <a:off x="3276592" y="5179008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dirty="0">
            <a:solidFill>
              <a:schemeClr val="tx1"/>
            </a:solidFill>
          </a:endParaRPr>
        </a:p>
      </dsp:txBody>
      <dsp:txXfrm>
        <a:off x="3325768" y="5228184"/>
        <a:ext cx="2545728" cy="1580639"/>
      </dsp:txXfrm>
    </dsp:sp>
    <dsp:sp modelId="{E11630C8-818E-4A6D-961E-881435970122}">
      <dsp:nvSpPr>
        <dsp:cNvPr id="0" name=""/>
        <dsp:cNvSpPr/>
      </dsp:nvSpPr>
      <dsp:spPr>
        <a:xfrm>
          <a:off x="6206130" y="4899911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7EF28-D6D8-4559-8F6C-DBF769935CE2}">
      <dsp:nvSpPr>
        <dsp:cNvPr id="0" name=""/>
        <dsp:cNvSpPr/>
      </dsp:nvSpPr>
      <dsp:spPr>
        <a:xfrm>
          <a:off x="6499917" y="5179008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0" kern="1200" dirty="0">
            <a:solidFill>
              <a:schemeClr val="tx1"/>
            </a:solidFill>
          </a:endParaRPr>
        </a:p>
      </dsp:txBody>
      <dsp:txXfrm>
        <a:off x="6549093" y="5228184"/>
        <a:ext cx="2545728" cy="1580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6ECF-E9C5-43C2-98B5-DC927353D6E8}">
      <dsp:nvSpPr>
        <dsp:cNvPr id="0" name=""/>
        <dsp:cNvSpPr/>
      </dsp:nvSpPr>
      <dsp:spPr>
        <a:xfrm>
          <a:off x="7960015" y="4657044"/>
          <a:ext cx="148790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148790" y="334494"/>
              </a:lnTo>
              <a:lnTo>
                <a:pt x="14879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407BE-86A7-4368-8785-8359BD724AB1}">
      <dsp:nvSpPr>
        <dsp:cNvPr id="0" name=""/>
        <dsp:cNvSpPr/>
      </dsp:nvSpPr>
      <dsp:spPr>
        <a:xfrm>
          <a:off x="6046048" y="4657044"/>
          <a:ext cx="1913967" cy="490842"/>
        </a:xfrm>
        <a:custGeom>
          <a:avLst/>
          <a:gdLst/>
          <a:ahLst/>
          <a:cxnLst/>
          <a:rect l="0" t="0" r="0" b="0"/>
          <a:pathLst>
            <a:path>
              <a:moveTo>
                <a:pt x="1913967" y="0"/>
              </a:moveTo>
              <a:lnTo>
                <a:pt x="1913967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9B4C5-875D-4695-87A0-FC919F99866B}">
      <dsp:nvSpPr>
        <dsp:cNvPr id="0" name=""/>
        <dsp:cNvSpPr/>
      </dsp:nvSpPr>
      <dsp:spPr>
        <a:xfrm>
          <a:off x="7180899" y="3059760"/>
          <a:ext cx="779116" cy="525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239"/>
              </a:lnTo>
              <a:lnTo>
                <a:pt x="779116" y="369239"/>
              </a:lnTo>
              <a:lnTo>
                <a:pt x="779116" y="525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AAF15-6BBE-452B-9A83-C7D0307AC902}">
      <dsp:nvSpPr>
        <dsp:cNvPr id="0" name=""/>
        <dsp:cNvSpPr/>
      </dsp:nvSpPr>
      <dsp:spPr>
        <a:xfrm>
          <a:off x="5445626" y="3059760"/>
          <a:ext cx="1735272" cy="525586"/>
        </a:xfrm>
        <a:custGeom>
          <a:avLst/>
          <a:gdLst/>
          <a:ahLst/>
          <a:cxnLst/>
          <a:rect l="0" t="0" r="0" b="0"/>
          <a:pathLst>
            <a:path>
              <a:moveTo>
                <a:pt x="1735272" y="0"/>
              </a:moveTo>
              <a:lnTo>
                <a:pt x="1735272" y="369239"/>
              </a:lnTo>
              <a:lnTo>
                <a:pt x="0" y="369239"/>
              </a:lnTo>
              <a:lnTo>
                <a:pt x="0" y="525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6B4E-3619-486F-9097-8E21C30AD9E5}">
      <dsp:nvSpPr>
        <dsp:cNvPr id="0" name=""/>
        <dsp:cNvSpPr/>
      </dsp:nvSpPr>
      <dsp:spPr>
        <a:xfrm>
          <a:off x="4199689" y="1213157"/>
          <a:ext cx="2981210" cy="774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558"/>
              </a:lnTo>
              <a:lnTo>
                <a:pt x="2981210" y="618558"/>
              </a:lnTo>
              <a:lnTo>
                <a:pt x="2981210" y="774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9E13-5265-4507-B3C5-25692179467C}">
      <dsp:nvSpPr>
        <dsp:cNvPr id="0" name=""/>
        <dsp:cNvSpPr/>
      </dsp:nvSpPr>
      <dsp:spPr>
        <a:xfrm>
          <a:off x="2910427" y="4657044"/>
          <a:ext cx="307350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307350" y="334494"/>
              </a:lnTo>
              <a:lnTo>
                <a:pt x="30735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F392-A447-48F8-9F28-901228A300A6}">
      <dsp:nvSpPr>
        <dsp:cNvPr id="0" name=""/>
        <dsp:cNvSpPr/>
      </dsp:nvSpPr>
      <dsp:spPr>
        <a:xfrm>
          <a:off x="1113537" y="4657044"/>
          <a:ext cx="1796890" cy="490842"/>
        </a:xfrm>
        <a:custGeom>
          <a:avLst/>
          <a:gdLst/>
          <a:ahLst/>
          <a:cxnLst/>
          <a:rect l="0" t="0" r="0" b="0"/>
          <a:pathLst>
            <a:path>
              <a:moveTo>
                <a:pt x="1796890" y="0"/>
              </a:moveTo>
              <a:lnTo>
                <a:pt x="1796890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CF21E-9EAA-455D-AD64-CE2C253C132B}">
      <dsp:nvSpPr>
        <dsp:cNvPr id="0" name=""/>
        <dsp:cNvSpPr/>
      </dsp:nvSpPr>
      <dsp:spPr>
        <a:xfrm>
          <a:off x="1879049" y="3094505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1031378" y="334494"/>
              </a:lnTo>
              <a:lnTo>
                <a:pt x="1031378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2E37-5B81-4DF2-A90D-26EEDAB7AD78}">
      <dsp:nvSpPr>
        <dsp:cNvPr id="0" name=""/>
        <dsp:cNvSpPr/>
      </dsp:nvSpPr>
      <dsp:spPr>
        <a:xfrm>
          <a:off x="847670" y="3094505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1031378" y="0"/>
              </a:moveTo>
              <a:lnTo>
                <a:pt x="1031378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34CD-DF61-466C-AB88-D746D3CB947E}">
      <dsp:nvSpPr>
        <dsp:cNvPr id="0" name=""/>
        <dsp:cNvSpPr/>
      </dsp:nvSpPr>
      <dsp:spPr>
        <a:xfrm>
          <a:off x="1879049" y="1213157"/>
          <a:ext cx="2320640" cy="809650"/>
        </a:xfrm>
        <a:custGeom>
          <a:avLst/>
          <a:gdLst/>
          <a:ahLst/>
          <a:cxnLst/>
          <a:rect l="0" t="0" r="0" b="0"/>
          <a:pathLst>
            <a:path>
              <a:moveTo>
                <a:pt x="2320640" y="0"/>
              </a:moveTo>
              <a:lnTo>
                <a:pt x="2320640" y="653303"/>
              </a:lnTo>
              <a:lnTo>
                <a:pt x="0" y="653303"/>
              </a:lnTo>
              <a:lnTo>
                <a:pt x="0" y="80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9A9A-ED2B-416E-AA33-1F06C6CA7FA8}">
      <dsp:nvSpPr>
        <dsp:cNvPr id="0" name=""/>
        <dsp:cNvSpPr/>
      </dsp:nvSpPr>
      <dsp:spPr>
        <a:xfrm>
          <a:off x="2943534" y="141461"/>
          <a:ext cx="2512309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AC1271-D451-4B97-9028-8E847307BD37}">
      <dsp:nvSpPr>
        <dsp:cNvPr id="0" name=""/>
        <dsp:cNvSpPr/>
      </dsp:nvSpPr>
      <dsp:spPr>
        <a:xfrm>
          <a:off x="3131057" y="319608"/>
          <a:ext cx="2512309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Bonding</a:t>
          </a:r>
          <a:endParaRPr lang="en-US" sz="4000" b="1" u="sng" kern="1200" dirty="0"/>
        </a:p>
      </dsp:txBody>
      <dsp:txXfrm>
        <a:off x="3162446" y="350997"/>
        <a:ext cx="2449531" cy="1008918"/>
      </dsp:txXfrm>
    </dsp:sp>
    <dsp:sp modelId="{2DA469A0-88AE-457A-91E3-D8083DE4A77B}">
      <dsp:nvSpPr>
        <dsp:cNvPr id="0" name=""/>
        <dsp:cNvSpPr/>
      </dsp:nvSpPr>
      <dsp:spPr>
        <a:xfrm>
          <a:off x="911138" y="2022808"/>
          <a:ext cx="1935821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BBEEC-1F77-40F8-A2BA-7FB226487F89}">
      <dsp:nvSpPr>
        <dsp:cNvPr id="0" name=""/>
        <dsp:cNvSpPr/>
      </dsp:nvSpPr>
      <dsp:spPr>
        <a:xfrm>
          <a:off x="1098661" y="2200955"/>
          <a:ext cx="1935821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00CC"/>
            </a:solidFill>
          </a:endParaRPr>
        </a:p>
      </dsp:txBody>
      <dsp:txXfrm>
        <a:off x="1130050" y="2232344"/>
        <a:ext cx="1873043" cy="1008918"/>
      </dsp:txXfrm>
    </dsp:sp>
    <dsp:sp modelId="{A39C7E71-3FCB-45F3-B86E-B02EB2664349}">
      <dsp:nvSpPr>
        <dsp:cNvPr id="0" name=""/>
        <dsp:cNvSpPr/>
      </dsp:nvSpPr>
      <dsp:spPr>
        <a:xfrm>
          <a:off x="3814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68E55-8E28-4EE5-9454-DFBA688B996D}">
      <dsp:nvSpPr>
        <dsp:cNvPr id="0" name=""/>
        <dsp:cNvSpPr/>
      </dsp:nvSpPr>
      <dsp:spPr>
        <a:xfrm>
          <a:off x="191338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Ionic</a:t>
          </a:r>
          <a:endParaRPr lang="en-US" sz="2800" kern="1200" dirty="0"/>
        </a:p>
      </dsp:txBody>
      <dsp:txXfrm>
        <a:off x="222727" y="3794883"/>
        <a:ext cx="1624932" cy="1008918"/>
      </dsp:txXfrm>
    </dsp:sp>
    <dsp:sp modelId="{FD764439-9493-4109-9827-C7F06631630D}">
      <dsp:nvSpPr>
        <dsp:cNvPr id="0" name=""/>
        <dsp:cNvSpPr/>
      </dsp:nvSpPr>
      <dsp:spPr>
        <a:xfrm>
          <a:off x="2066572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37AB8-62DA-4E2D-B12D-C9A4D79956FD}">
      <dsp:nvSpPr>
        <dsp:cNvPr id="0" name=""/>
        <dsp:cNvSpPr/>
      </dsp:nvSpPr>
      <dsp:spPr>
        <a:xfrm>
          <a:off x="2254095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Covalent</a:t>
          </a:r>
          <a:endParaRPr lang="en-US" sz="2800" kern="1200" dirty="0"/>
        </a:p>
      </dsp:txBody>
      <dsp:txXfrm>
        <a:off x="2285484" y="3794883"/>
        <a:ext cx="1624932" cy="1008918"/>
      </dsp:txXfrm>
    </dsp:sp>
    <dsp:sp modelId="{6C729A25-95C1-4529-9E8A-5E8D1A968CDA}">
      <dsp:nvSpPr>
        <dsp:cNvPr id="0" name=""/>
        <dsp:cNvSpPr/>
      </dsp:nvSpPr>
      <dsp:spPr>
        <a:xfrm>
          <a:off x="269681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DF105-0355-4CE7-B478-42C9127735A4}">
      <dsp:nvSpPr>
        <dsp:cNvPr id="0" name=""/>
        <dsp:cNvSpPr/>
      </dsp:nvSpPr>
      <dsp:spPr>
        <a:xfrm>
          <a:off x="457205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Polar</a:t>
          </a:r>
          <a:endParaRPr lang="en-US" sz="2800" kern="1200" dirty="0"/>
        </a:p>
      </dsp:txBody>
      <dsp:txXfrm>
        <a:off x="488594" y="5357422"/>
        <a:ext cx="1624932" cy="1008918"/>
      </dsp:txXfrm>
    </dsp:sp>
    <dsp:sp modelId="{9FA3438B-6579-4199-A885-CFDEF75A332C}">
      <dsp:nvSpPr>
        <dsp:cNvPr id="0" name=""/>
        <dsp:cNvSpPr/>
      </dsp:nvSpPr>
      <dsp:spPr>
        <a:xfrm>
          <a:off x="2332439" y="5147886"/>
          <a:ext cx="1770678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EC4F3-A9C6-4319-A342-E892888945B4}">
      <dsp:nvSpPr>
        <dsp:cNvPr id="0" name=""/>
        <dsp:cNvSpPr/>
      </dsp:nvSpPr>
      <dsp:spPr>
        <a:xfrm>
          <a:off x="2519962" y="5326033"/>
          <a:ext cx="1770678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Nonpolar</a:t>
          </a:r>
          <a:endParaRPr lang="en-US" sz="2800" kern="1200" dirty="0"/>
        </a:p>
      </dsp:txBody>
      <dsp:txXfrm>
        <a:off x="2551351" y="5357422"/>
        <a:ext cx="1707900" cy="1008918"/>
      </dsp:txXfrm>
    </dsp:sp>
    <dsp:sp modelId="{636E13FA-1E46-49A8-85E5-D3EA23283496}">
      <dsp:nvSpPr>
        <dsp:cNvPr id="0" name=""/>
        <dsp:cNvSpPr/>
      </dsp:nvSpPr>
      <dsp:spPr>
        <a:xfrm>
          <a:off x="6212988" y="1988064"/>
          <a:ext cx="1935821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FF4972-D8B0-47F9-9C40-80E05311B9BE}">
      <dsp:nvSpPr>
        <dsp:cNvPr id="0" name=""/>
        <dsp:cNvSpPr/>
      </dsp:nvSpPr>
      <dsp:spPr>
        <a:xfrm>
          <a:off x="6400511" y="2166211"/>
          <a:ext cx="1935821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Inter</a:t>
          </a:r>
          <a:r>
            <a:rPr lang="en-US" sz="2800" kern="1200" dirty="0" smtClean="0"/>
            <a:t>-molecular</a:t>
          </a:r>
          <a:endParaRPr lang="en-US" sz="2800" kern="1200" dirty="0"/>
        </a:p>
      </dsp:txBody>
      <dsp:txXfrm>
        <a:off x="6431900" y="2197600"/>
        <a:ext cx="1873043" cy="1008918"/>
      </dsp:txXfrm>
    </dsp:sp>
    <dsp:sp modelId="{B6D92AAF-A958-4968-B747-FD3F6C1A612C}">
      <dsp:nvSpPr>
        <dsp:cNvPr id="0" name=""/>
        <dsp:cNvSpPr/>
      </dsp:nvSpPr>
      <dsp:spPr>
        <a:xfrm>
          <a:off x="4601771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FC5F79-43B5-4B7C-AD05-26CA58843B65}">
      <dsp:nvSpPr>
        <dsp:cNvPr id="0" name=""/>
        <dsp:cNvSpPr/>
      </dsp:nvSpPr>
      <dsp:spPr>
        <a:xfrm>
          <a:off x="4789294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H-bonding</a:t>
          </a:r>
          <a:endParaRPr lang="en-US" sz="2100" kern="1200" dirty="0"/>
        </a:p>
      </dsp:txBody>
      <dsp:txXfrm>
        <a:off x="4820683" y="3794883"/>
        <a:ext cx="1624932" cy="1008918"/>
      </dsp:txXfrm>
    </dsp:sp>
    <dsp:sp modelId="{9CF87C66-AF8A-4490-93E0-2D3A946B1D11}">
      <dsp:nvSpPr>
        <dsp:cNvPr id="0" name=""/>
        <dsp:cNvSpPr/>
      </dsp:nvSpPr>
      <dsp:spPr>
        <a:xfrm>
          <a:off x="7116160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119D1-DEEB-49E4-B2CC-C9650DAAD98C}">
      <dsp:nvSpPr>
        <dsp:cNvPr id="0" name=""/>
        <dsp:cNvSpPr/>
      </dsp:nvSpPr>
      <dsp:spPr>
        <a:xfrm>
          <a:off x="7303683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van </a:t>
          </a:r>
          <a:r>
            <a:rPr lang="en-US" sz="2100" kern="1200" dirty="0" err="1" smtClean="0"/>
            <a:t>der</a:t>
          </a:r>
          <a:r>
            <a:rPr lang="en-US" sz="2100" kern="1200" dirty="0" smtClean="0"/>
            <a:t> Waals forces</a:t>
          </a:r>
          <a:endParaRPr lang="en-US" sz="2100" kern="1200" dirty="0"/>
        </a:p>
      </dsp:txBody>
      <dsp:txXfrm>
        <a:off x="7335072" y="3794883"/>
        <a:ext cx="1624932" cy="1008918"/>
      </dsp:txXfrm>
    </dsp:sp>
    <dsp:sp modelId="{C540615E-A91F-4047-915A-1D299B41A97B}">
      <dsp:nvSpPr>
        <dsp:cNvPr id="0" name=""/>
        <dsp:cNvSpPr/>
      </dsp:nvSpPr>
      <dsp:spPr>
        <a:xfrm>
          <a:off x="5202193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228D84-20A5-4E01-BB06-D0D2656E1ED5}">
      <dsp:nvSpPr>
        <dsp:cNvPr id="0" name=""/>
        <dsp:cNvSpPr/>
      </dsp:nvSpPr>
      <dsp:spPr>
        <a:xfrm>
          <a:off x="5389716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dipole-dipole</a:t>
          </a:r>
          <a:endParaRPr lang="en-US" sz="2100" kern="1200" dirty="0"/>
        </a:p>
      </dsp:txBody>
      <dsp:txXfrm>
        <a:off x="5421105" y="5357422"/>
        <a:ext cx="1624932" cy="1008918"/>
      </dsp:txXfrm>
    </dsp:sp>
    <dsp:sp modelId="{E1818B7C-8390-42AE-8BE3-C68A5040B647}">
      <dsp:nvSpPr>
        <dsp:cNvPr id="0" name=""/>
        <dsp:cNvSpPr/>
      </dsp:nvSpPr>
      <dsp:spPr>
        <a:xfrm>
          <a:off x="7264950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78DF04-8626-4FDB-9367-7B03A63D3C07}">
      <dsp:nvSpPr>
        <dsp:cNvPr id="0" name=""/>
        <dsp:cNvSpPr/>
      </dsp:nvSpPr>
      <dsp:spPr>
        <a:xfrm>
          <a:off x="7452474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dispersion forces</a:t>
          </a:r>
          <a:endParaRPr lang="en-US" sz="2100" kern="1200" dirty="0"/>
        </a:p>
      </dsp:txBody>
      <dsp:txXfrm>
        <a:off x="7483863" y="5357422"/>
        <a:ext cx="1624932" cy="10089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6ECF-E9C5-43C2-98B5-DC927353D6E8}">
      <dsp:nvSpPr>
        <dsp:cNvPr id="0" name=""/>
        <dsp:cNvSpPr/>
      </dsp:nvSpPr>
      <dsp:spPr>
        <a:xfrm>
          <a:off x="7960015" y="4657044"/>
          <a:ext cx="148790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148790" y="334494"/>
              </a:lnTo>
              <a:lnTo>
                <a:pt x="14879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407BE-86A7-4368-8785-8359BD724AB1}">
      <dsp:nvSpPr>
        <dsp:cNvPr id="0" name=""/>
        <dsp:cNvSpPr/>
      </dsp:nvSpPr>
      <dsp:spPr>
        <a:xfrm>
          <a:off x="6046048" y="4657044"/>
          <a:ext cx="1913967" cy="490842"/>
        </a:xfrm>
        <a:custGeom>
          <a:avLst/>
          <a:gdLst/>
          <a:ahLst/>
          <a:cxnLst/>
          <a:rect l="0" t="0" r="0" b="0"/>
          <a:pathLst>
            <a:path>
              <a:moveTo>
                <a:pt x="1913967" y="0"/>
              </a:moveTo>
              <a:lnTo>
                <a:pt x="1913967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9B4C5-875D-4695-87A0-FC919F99866B}">
      <dsp:nvSpPr>
        <dsp:cNvPr id="0" name=""/>
        <dsp:cNvSpPr/>
      </dsp:nvSpPr>
      <dsp:spPr>
        <a:xfrm>
          <a:off x="7180899" y="3059760"/>
          <a:ext cx="779116" cy="525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239"/>
              </a:lnTo>
              <a:lnTo>
                <a:pt x="779116" y="369239"/>
              </a:lnTo>
              <a:lnTo>
                <a:pt x="779116" y="525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AAF15-6BBE-452B-9A83-C7D0307AC902}">
      <dsp:nvSpPr>
        <dsp:cNvPr id="0" name=""/>
        <dsp:cNvSpPr/>
      </dsp:nvSpPr>
      <dsp:spPr>
        <a:xfrm>
          <a:off x="5445626" y="3059760"/>
          <a:ext cx="1735272" cy="525586"/>
        </a:xfrm>
        <a:custGeom>
          <a:avLst/>
          <a:gdLst/>
          <a:ahLst/>
          <a:cxnLst/>
          <a:rect l="0" t="0" r="0" b="0"/>
          <a:pathLst>
            <a:path>
              <a:moveTo>
                <a:pt x="1735272" y="0"/>
              </a:moveTo>
              <a:lnTo>
                <a:pt x="1735272" y="369239"/>
              </a:lnTo>
              <a:lnTo>
                <a:pt x="0" y="369239"/>
              </a:lnTo>
              <a:lnTo>
                <a:pt x="0" y="525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6B4E-3619-486F-9097-8E21C30AD9E5}">
      <dsp:nvSpPr>
        <dsp:cNvPr id="0" name=""/>
        <dsp:cNvSpPr/>
      </dsp:nvSpPr>
      <dsp:spPr>
        <a:xfrm>
          <a:off x="4199689" y="1213157"/>
          <a:ext cx="2981210" cy="774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558"/>
              </a:lnTo>
              <a:lnTo>
                <a:pt x="2981210" y="618558"/>
              </a:lnTo>
              <a:lnTo>
                <a:pt x="2981210" y="774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9E13-5265-4507-B3C5-25692179467C}">
      <dsp:nvSpPr>
        <dsp:cNvPr id="0" name=""/>
        <dsp:cNvSpPr/>
      </dsp:nvSpPr>
      <dsp:spPr>
        <a:xfrm>
          <a:off x="2910427" y="4657044"/>
          <a:ext cx="307350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307350" y="334494"/>
              </a:lnTo>
              <a:lnTo>
                <a:pt x="30735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F392-A447-48F8-9F28-901228A300A6}">
      <dsp:nvSpPr>
        <dsp:cNvPr id="0" name=""/>
        <dsp:cNvSpPr/>
      </dsp:nvSpPr>
      <dsp:spPr>
        <a:xfrm>
          <a:off x="1113537" y="4657044"/>
          <a:ext cx="1796890" cy="490842"/>
        </a:xfrm>
        <a:custGeom>
          <a:avLst/>
          <a:gdLst/>
          <a:ahLst/>
          <a:cxnLst/>
          <a:rect l="0" t="0" r="0" b="0"/>
          <a:pathLst>
            <a:path>
              <a:moveTo>
                <a:pt x="1796890" y="0"/>
              </a:moveTo>
              <a:lnTo>
                <a:pt x="1796890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CF21E-9EAA-455D-AD64-CE2C253C132B}">
      <dsp:nvSpPr>
        <dsp:cNvPr id="0" name=""/>
        <dsp:cNvSpPr/>
      </dsp:nvSpPr>
      <dsp:spPr>
        <a:xfrm>
          <a:off x="1879049" y="3094505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1031378" y="334494"/>
              </a:lnTo>
              <a:lnTo>
                <a:pt x="1031378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2E37-5B81-4DF2-A90D-26EEDAB7AD78}">
      <dsp:nvSpPr>
        <dsp:cNvPr id="0" name=""/>
        <dsp:cNvSpPr/>
      </dsp:nvSpPr>
      <dsp:spPr>
        <a:xfrm>
          <a:off x="847670" y="3094505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1031378" y="0"/>
              </a:moveTo>
              <a:lnTo>
                <a:pt x="1031378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34CD-DF61-466C-AB88-D746D3CB947E}">
      <dsp:nvSpPr>
        <dsp:cNvPr id="0" name=""/>
        <dsp:cNvSpPr/>
      </dsp:nvSpPr>
      <dsp:spPr>
        <a:xfrm>
          <a:off x="1879049" y="1213157"/>
          <a:ext cx="2320640" cy="809650"/>
        </a:xfrm>
        <a:custGeom>
          <a:avLst/>
          <a:gdLst/>
          <a:ahLst/>
          <a:cxnLst/>
          <a:rect l="0" t="0" r="0" b="0"/>
          <a:pathLst>
            <a:path>
              <a:moveTo>
                <a:pt x="2320640" y="0"/>
              </a:moveTo>
              <a:lnTo>
                <a:pt x="2320640" y="653303"/>
              </a:lnTo>
              <a:lnTo>
                <a:pt x="0" y="653303"/>
              </a:lnTo>
              <a:lnTo>
                <a:pt x="0" y="80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9A9A-ED2B-416E-AA33-1F06C6CA7FA8}">
      <dsp:nvSpPr>
        <dsp:cNvPr id="0" name=""/>
        <dsp:cNvSpPr/>
      </dsp:nvSpPr>
      <dsp:spPr>
        <a:xfrm>
          <a:off x="2943534" y="141461"/>
          <a:ext cx="2512309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AC1271-D451-4B97-9028-8E847307BD37}">
      <dsp:nvSpPr>
        <dsp:cNvPr id="0" name=""/>
        <dsp:cNvSpPr/>
      </dsp:nvSpPr>
      <dsp:spPr>
        <a:xfrm>
          <a:off x="3131057" y="319608"/>
          <a:ext cx="2512309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Bonding</a:t>
          </a:r>
          <a:endParaRPr lang="en-US" sz="4000" b="1" u="sng" kern="1200" dirty="0"/>
        </a:p>
      </dsp:txBody>
      <dsp:txXfrm>
        <a:off x="3162446" y="350997"/>
        <a:ext cx="2449531" cy="1008918"/>
      </dsp:txXfrm>
    </dsp:sp>
    <dsp:sp modelId="{2DA469A0-88AE-457A-91E3-D8083DE4A77B}">
      <dsp:nvSpPr>
        <dsp:cNvPr id="0" name=""/>
        <dsp:cNvSpPr/>
      </dsp:nvSpPr>
      <dsp:spPr>
        <a:xfrm>
          <a:off x="911138" y="2022808"/>
          <a:ext cx="1935821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BBEEC-1F77-40F8-A2BA-7FB226487F89}">
      <dsp:nvSpPr>
        <dsp:cNvPr id="0" name=""/>
        <dsp:cNvSpPr/>
      </dsp:nvSpPr>
      <dsp:spPr>
        <a:xfrm>
          <a:off x="1098661" y="2200955"/>
          <a:ext cx="1935821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Intra</a:t>
          </a:r>
          <a:r>
            <a:rPr lang="en-US" sz="2800" kern="1200" dirty="0" smtClean="0"/>
            <a:t>-(strong)</a:t>
          </a:r>
          <a:endParaRPr lang="en-US" sz="2800" kern="1200" dirty="0"/>
        </a:p>
      </dsp:txBody>
      <dsp:txXfrm>
        <a:off x="1130050" y="2232344"/>
        <a:ext cx="1873043" cy="1008918"/>
      </dsp:txXfrm>
    </dsp:sp>
    <dsp:sp modelId="{A39C7E71-3FCB-45F3-B86E-B02EB2664349}">
      <dsp:nvSpPr>
        <dsp:cNvPr id="0" name=""/>
        <dsp:cNvSpPr/>
      </dsp:nvSpPr>
      <dsp:spPr>
        <a:xfrm>
          <a:off x="3814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68E55-8E28-4EE5-9454-DFBA688B996D}">
      <dsp:nvSpPr>
        <dsp:cNvPr id="0" name=""/>
        <dsp:cNvSpPr/>
      </dsp:nvSpPr>
      <dsp:spPr>
        <a:xfrm>
          <a:off x="191338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Ionic</a:t>
          </a:r>
          <a:endParaRPr lang="en-US" sz="2800" kern="1200" dirty="0"/>
        </a:p>
      </dsp:txBody>
      <dsp:txXfrm>
        <a:off x="222727" y="3794883"/>
        <a:ext cx="1624932" cy="1008918"/>
      </dsp:txXfrm>
    </dsp:sp>
    <dsp:sp modelId="{FD764439-9493-4109-9827-C7F06631630D}">
      <dsp:nvSpPr>
        <dsp:cNvPr id="0" name=""/>
        <dsp:cNvSpPr/>
      </dsp:nvSpPr>
      <dsp:spPr>
        <a:xfrm>
          <a:off x="2066572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37AB8-62DA-4E2D-B12D-C9A4D79956FD}">
      <dsp:nvSpPr>
        <dsp:cNvPr id="0" name=""/>
        <dsp:cNvSpPr/>
      </dsp:nvSpPr>
      <dsp:spPr>
        <a:xfrm>
          <a:off x="2254095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Covalent</a:t>
          </a:r>
          <a:endParaRPr lang="en-US" sz="2800" kern="1200" dirty="0"/>
        </a:p>
      </dsp:txBody>
      <dsp:txXfrm>
        <a:off x="2285484" y="3794883"/>
        <a:ext cx="1624932" cy="1008918"/>
      </dsp:txXfrm>
    </dsp:sp>
    <dsp:sp modelId="{6C729A25-95C1-4529-9E8A-5E8D1A968CDA}">
      <dsp:nvSpPr>
        <dsp:cNvPr id="0" name=""/>
        <dsp:cNvSpPr/>
      </dsp:nvSpPr>
      <dsp:spPr>
        <a:xfrm>
          <a:off x="269681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DF105-0355-4CE7-B478-42C9127735A4}">
      <dsp:nvSpPr>
        <dsp:cNvPr id="0" name=""/>
        <dsp:cNvSpPr/>
      </dsp:nvSpPr>
      <dsp:spPr>
        <a:xfrm>
          <a:off x="457205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Polar</a:t>
          </a:r>
          <a:endParaRPr lang="en-US" sz="2800" kern="1200" dirty="0"/>
        </a:p>
      </dsp:txBody>
      <dsp:txXfrm>
        <a:off x="488594" y="5357422"/>
        <a:ext cx="1624932" cy="1008918"/>
      </dsp:txXfrm>
    </dsp:sp>
    <dsp:sp modelId="{9FA3438B-6579-4199-A885-CFDEF75A332C}">
      <dsp:nvSpPr>
        <dsp:cNvPr id="0" name=""/>
        <dsp:cNvSpPr/>
      </dsp:nvSpPr>
      <dsp:spPr>
        <a:xfrm>
          <a:off x="2332439" y="5147886"/>
          <a:ext cx="1770678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EC4F3-A9C6-4319-A342-E892888945B4}">
      <dsp:nvSpPr>
        <dsp:cNvPr id="0" name=""/>
        <dsp:cNvSpPr/>
      </dsp:nvSpPr>
      <dsp:spPr>
        <a:xfrm>
          <a:off x="2519962" y="5326033"/>
          <a:ext cx="1770678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Nonpolar</a:t>
          </a:r>
          <a:endParaRPr lang="en-US" sz="2800" kern="1200" dirty="0"/>
        </a:p>
      </dsp:txBody>
      <dsp:txXfrm>
        <a:off x="2551351" y="5357422"/>
        <a:ext cx="1707900" cy="1008918"/>
      </dsp:txXfrm>
    </dsp:sp>
    <dsp:sp modelId="{636E13FA-1E46-49A8-85E5-D3EA23283496}">
      <dsp:nvSpPr>
        <dsp:cNvPr id="0" name=""/>
        <dsp:cNvSpPr/>
      </dsp:nvSpPr>
      <dsp:spPr>
        <a:xfrm>
          <a:off x="6212988" y="1988064"/>
          <a:ext cx="1935821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FF4972-D8B0-47F9-9C40-80E05311B9BE}">
      <dsp:nvSpPr>
        <dsp:cNvPr id="0" name=""/>
        <dsp:cNvSpPr/>
      </dsp:nvSpPr>
      <dsp:spPr>
        <a:xfrm>
          <a:off x="6400511" y="2166211"/>
          <a:ext cx="1935821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00CC"/>
            </a:solidFill>
          </a:endParaRPr>
        </a:p>
      </dsp:txBody>
      <dsp:txXfrm>
        <a:off x="6431900" y="2197600"/>
        <a:ext cx="1873043" cy="1008918"/>
      </dsp:txXfrm>
    </dsp:sp>
    <dsp:sp modelId="{B6D92AAF-A958-4968-B747-FD3F6C1A612C}">
      <dsp:nvSpPr>
        <dsp:cNvPr id="0" name=""/>
        <dsp:cNvSpPr/>
      </dsp:nvSpPr>
      <dsp:spPr>
        <a:xfrm>
          <a:off x="4601771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FC5F79-43B5-4B7C-AD05-26CA58843B65}">
      <dsp:nvSpPr>
        <dsp:cNvPr id="0" name=""/>
        <dsp:cNvSpPr/>
      </dsp:nvSpPr>
      <dsp:spPr>
        <a:xfrm>
          <a:off x="4789294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H-bonding</a:t>
          </a:r>
          <a:endParaRPr lang="en-US" sz="2100" kern="1200" dirty="0"/>
        </a:p>
      </dsp:txBody>
      <dsp:txXfrm>
        <a:off x="4820683" y="3794883"/>
        <a:ext cx="1624932" cy="1008918"/>
      </dsp:txXfrm>
    </dsp:sp>
    <dsp:sp modelId="{9CF87C66-AF8A-4490-93E0-2D3A946B1D11}">
      <dsp:nvSpPr>
        <dsp:cNvPr id="0" name=""/>
        <dsp:cNvSpPr/>
      </dsp:nvSpPr>
      <dsp:spPr>
        <a:xfrm>
          <a:off x="7116160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119D1-DEEB-49E4-B2CC-C9650DAAD98C}">
      <dsp:nvSpPr>
        <dsp:cNvPr id="0" name=""/>
        <dsp:cNvSpPr/>
      </dsp:nvSpPr>
      <dsp:spPr>
        <a:xfrm>
          <a:off x="7303683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van </a:t>
          </a:r>
          <a:r>
            <a:rPr lang="en-US" sz="2100" kern="1200" dirty="0" err="1" smtClean="0"/>
            <a:t>der</a:t>
          </a:r>
          <a:r>
            <a:rPr lang="en-US" sz="2100" kern="1200" dirty="0" smtClean="0"/>
            <a:t> Waals forces</a:t>
          </a:r>
          <a:endParaRPr lang="en-US" sz="2100" kern="1200" dirty="0"/>
        </a:p>
      </dsp:txBody>
      <dsp:txXfrm>
        <a:off x="7335072" y="3794883"/>
        <a:ext cx="1624932" cy="1008918"/>
      </dsp:txXfrm>
    </dsp:sp>
    <dsp:sp modelId="{C540615E-A91F-4047-915A-1D299B41A97B}">
      <dsp:nvSpPr>
        <dsp:cNvPr id="0" name=""/>
        <dsp:cNvSpPr/>
      </dsp:nvSpPr>
      <dsp:spPr>
        <a:xfrm>
          <a:off x="5202193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228D84-20A5-4E01-BB06-D0D2656E1ED5}">
      <dsp:nvSpPr>
        <dsp:cNvPr id="0" name=""/>
        <dsp:cNvSpPr/>
      </dsp:nvSpPr>
      <dsp:spPr>
        <a:xfrm>
          <a:off x="5389716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dipole-dipole</a:t>
          </a:r>
          <a:endParaRPr lang="en-US" sz="2100" kern="1200" dirty="0"/>
        </a:p>
      </dsp:txBody>
      <dsp:txXfrm>
        <a:off x="5421105" y="5357422"/>
        <a:ext cx="1624932" cy="1008918"/>
      </dsp:txXfrm>
    </dsp:sp>
    <dsp:sp modelId="{E1818B7C-8390-42AE-8BE3-C68A5040B647}">
      <dsp:nvSpPr>
        <dsp:cNvPr id="0" name=""/>
        <dsp:cNvSpPr/>
      </dsp:nvSpPr>
      <dsp:spPr>
        <a:xfrm>
          <a:off x="7264950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78DF04-8626-4FDB-9367-7B03A63D3C07}">
      <dsp:nvSpPr>
        <dsp:cNvPr id="0" name=""/>
        <dsp:cNvSpPr/>
      </dsp:nvSpPr>
      <dsp:spPr>
        <a:xfrm>
          <a:off x="7452474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dispersion forces</a:t>
          </a:r>
          <a:endParaRPr lang="en-US" sz="2100" kern="1200" dirty="0"/>
        </a:p>
      </dsp:txBody>
      <dsp:txXfrm>
        <a:off x="7483863" y="5357422"/>
        <a:ext cx="1624932" cy="1008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6ECF-E9C5-43C2-98B5-DC927353D6E8}">
      <dsp:nvSpPr>
        <dsp:cNvPr id="0" name=""/>
        <dsp:cNvSpPr/>
      </dsp:nvSpPr>
      <dsp:spPr>
        <a:xfrm>
          <a:off x="7960015" y="4657044"/>
          <a:ext cx="148790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148790" y="334494"/>
              </a:lnTo>
              <a:lnTo>
                <a:pt x="14879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407BE-86A7-4368-8785-8359BD724AB1}">
      <dsp:nvSpPr>
        <dsp:cNvPr id="0" name=""/>
        <dsp:cNvSpPr/>
      </dsp:nvSpPr>
      <dsp:spPr>
        <a:xfrm>
          <a:off x="6046048" y="4657044"/>
          <a:ext cx="1913967" cy="490842"/>
        </a:xfrm>
        <a:custGeom>
          <a:avLst/>
          <a:gdLst/>
          <a:ahLst/>
          <a:cxnLst/>
          <a:rect l="0" t="0" r="0" b="0"/>
          <a:pathLst>
            <a:path>
              <a:moveTo>
                <a:pt x="1913967" y="0"/>
              </a:moveTo>
              <a:lnTo>
                <a:pt x="1913967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9B4C5-875D-4695-87A0-FC919F99866B}">
      <dsp:nvSpPr>
        <dsp:cNvPr id="0" name=""/>
        <dsp:cNvSpPr/>
      </dsp:nvSpPr>
      <dsp:spPr>
        <a:xfrm>
          <a:off x="7180899" y="3059760"/>
          <a:ext cx="779116" cy="525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239"/>
              </a:lnTo>
              <a:lnTo>
                <a:pt x="779116" y="369239"/>
              </a:lnTo>
              <a:lnTo>
                <a:pt x="779116" y="525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AAF15-6BBE-452B-9A83-C7D0307AC902}">
      <dsp:nvSpPr>
        <dsp:cNvPr id="0" name=""/>
        <dsp:cNvSpPr/>
      </dsp:nvSpPr>
      <dsp:spPr>
        <a:xfrm>
          <a:off x="5445626" y="3059760"/>
          <a:ext cx="1735272" cy="525586"/>
        </a:xfrm>
        <a:custGeom>
          <a:avLst/>
          <a:gdLst/>
          <a:ahLst/>
          <a:cxnLst/>
          <a:rect l="0" t="0" r="0" b="0"/>
          <a:pathLst>
            <a:path>
              <a:moveTo>
                <a:pt x="1735272" y="0"/>
              </a:moveTo>
              <a:lnTo>
                <a:pt x="1735272" y="369239"/>
              </a:lnTo>
              <a:lnTo>
                <a:pt x="0" y="369239"/>
              </a:lnTo>
              <a:lnTo>
                <a:pt x="0" y="525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6B4E-3619-486F-9097-8E21C30AD9E5}">
      <dsp:nvSpPr>
        <dsp:cNvPr id="0" name=""/>
        <dsp:cNvSpPr/>
      </dsp:nvSpPr>
      <dsp:spPr>
        <a:xfrm>
          <a:off x="4199689" y="1213157"/>
          <a:ext cx="2981210" cy="774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558"/>
              </a:lnTo>
              <a:lnTo>
                <a:pt x="2981210" y="618558"/>
              </a:lnTo>
              <a:lnTo>
                <a:pt x="2981210" y="774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9E13-5265-4507-B3C5-25692179467C}">
      <dsp:nvSpPr>
        <dsp:cNvPr id="0" name=""/>
        <dsp:cNvSpPr/>
      </dsp:nvSpPr>
      <dsp:spPr>
        <a:xfrm>
          <a:off x="2910427" y="4657044"/>
          <a:ext cx="307350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307350" y="334494"/>
              </a:lnTo>
              <a:lnTo>
                <a:pt x="30735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F392-A447-48F8-9F28-901228A300A6}">
      <dsp:nvSpPr>
        <dsp:cNvPr id="0" name=""/>
        <dsp:cNvSpPr/>
      </dsp:nvSpPr>
      <dsp:spPr>
        <a:xfrm>
          <a:off x="1113537" y="4657044"/>
          <a:ext cx="1796890" cy="490842"/>
        </a:xfrm>
        <a:custGeom>
          <a:avLst/>
          <a:gdLst/>
          <a:ahLst/>
          <a:cxnLst/>
          <a:rect l="0" t="0" r="0" b="0"/>
          <a:pathLst>
            <a:path>
              <a:moveTo>
                <a:pt x="1796890" y="0"/>
              </a:moveTo>
              <a:lnTo>
                <a:pt x="1796890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CF21E-9EAA-455D-AD64-CE2C253C132B}">
      <dsp:nvSpPr>
        <dsp:cNvPr id="0" name=""/>
        <dsp:cNvSpPr/>
      </dsp:nvSpPr>
      <dsp:spPr>
        <a:xfrm>
          <a:off x="1879049" y="3094505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1031378" y="334494"/>
              </a:lnTo>
              <a:lnTo>
                <a:pt x="1031378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2E37-5B81-4DF2-A90D-26EEDAB7AD78}">
      <dsp:nvSpPr>
        <dsp:cNvPr id="0" name=""/>
        <dsp:cNvSpPr/>
      </dsp:nvSpPr>
      <dsp:spPr>
        <a:xfrm>
          <a:off x="847670" y="3094505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1031378" y="0"/>
              </a:moveTo>
              <a:lnTo>
                <a:pt x="1031378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34CD-DF61-466C-AB88-D746D3CB947E}">
      <dsp:nvSpPr>
        <dsp:cNvPr id="0" name=""/>
        <dsp:cNvSpPr/>
      </dsp:nvSpPr>
      <dsp:spPr>
        <a:xfrm>
          <a:off x="1879049" y="1213157"/>
          <a:ext cx="2320640" cy="809650"/>
        </a:xfrm>
        <a:custGeom>
          <a:avLst/>
          <a:gdLst/>
          <a:ahLst/>
          <a:cxnLst/>
          <a:rect l="0" t="0" r="0" b="0"/>
          <a:pathLst>
            <a:path>
              <a:moveTo>
                <a:pt x="2320640" y="0"/>
              </a:moveTo>
              <a:lnTo>
                <a:pt x="2320640" y="653303"/>
              </a:lnTo>
              <a:lnTo>
                <a:pt x="0" y="653303"/>
              </a:lnTo>
              <a:lnTo>
                <a:pt x="0" y="80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9A9A-ED2B-416E-AA33-1F06C6CA7FA8}">
      <dsp:nvSpPr>
        <dsp:cNvPr id="0" name=""/>
        <dsp:cNvSpPr/>
      </dsp:nvSpPr>
      <dsp:spPr>
        <a:xfrm>
          <a:off x="2943534" y="141461"/>
          <a:ext cx="2512309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AC1271-D451-4B97-9028-8E847307BD37}">
      <dsp:nvSpPr>
        <dsp:cNvPr id="0" name=""/>
        <dsp:cNvSpPr/>
      </dsp:nvSpPr>
      <dsp:spPr>
        <a:xfrm>
          <a:off x="3131057" y="319608"/>
          <a:ext cx="2512309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Bonding</a:t>
          </a:r>
          <a:endParaRPr lang="en-US" sz="4000" b="1" u="sng" kern="1200" dirty="0"/>
        </a:p>
      </dsp:txBody>
      <dsp:txXfrm>
        <a:off x="3162446" y="350997"/>
        <a:ext cx="2449531" cy="1008918"/>
      </dsp:txXfrm>
    </dsp:sp>
    <dsp:sp modelId="{2DA469A0-88AE-457A-91E3-D8083DE4A77B}">
      <dsp:nvSpPr>
        <dsp:cNvPr id="0" name=""/>
        <dsp:cNvSpPr/>
      </dsp:nvSpPr>
      <dsp:spPr>
        <a:xfrm>
          <a:off x="911138" y="2022808"/>
          <a:ext cx="1935821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BBEEC-1F77-40F8-A2BA-7FB226487F89}">
      <dsp:nvSpPr>
        <dsp:cNvPr id="0" name=""/>
        <dsp:cNvSpPr/>
      </dsp:nvSpPr>
      <dsp:spPr>
        <a:xfrm>
          <a:off x="1098661" y="2200955"/>
          <a:ext cx="1935821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Intra</a:t>
          </a:r>
          <a:r>
            <a:rPr lang="en-US" sz="2800" kern="1200" dirty="0" smtClean="0"/>
            <a:t>-(strong)</a:t>
          </a:r>
          <a:endParaRPr lang="en-US" sz="2800" kern="1200" dirty="0"/>
        </a:p>
      </dsp:txBody>
      <dsp:txXfrm>
        <a:off x="1130050" y="2232344"/>
        <a:ext cx="1873043" cy="1008918"/>
      </dsp:txXfrm>
    </dsp:sp>
    <dsp:sp modelId="{A39C7E71-3FCB-45F3-B86E-B02EB2664349}">
      <dsp:nvSpPr>
        <dsp:cNvPr id="0" name=""/>
        <dsp:cNvSpPr/>
      </dsp:nvSpPr>
      <dsp:spPr>
        <a:xfrm>
          <a:off x="3814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68E55-8E28-4EE5-9454-DFBA688B996D}">
      <dsp:nvSpPr>
        <dsp:cNvPr id="0" name=""/>
        <dsp:cNvSpPr/>
      </dsp:nvSpPr>
      <dsp:spPr>
        <a:xfrm>
          <a:off x="191338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Ionic</a:t>
          </a:r>
          <a:endParaRPr lang="en-US" sz="2800" kern="1200" dirty="0"/>
        </a:p>
      </dsp:txBody>
      <dsp:txXfrm>
        <a:off x="222727" y="3794883"/>
        <a:ext cx="1624932" cy="1008918"/>
      </dsp:txXfrm>
    </dsp:sp>
    <dsp:sp modelId="{FD764439-9493-4109-9827-C7F06631630D}">
      <dsp:nvSpPr>
        <dsp:cNvPr id="0" name=""/>
        <dsp:cNvSpPr/>
      </dsp:nvSpPr>
      <dsp:spPr>
        <a:xfrm>
          <a:off x="2066572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37AB8-62DA-4E2D-B12D-C9A4D79956FD}">
      <dsp:nvSpPr>
        <dsp:cNvPr id="0" name=""/>
        <dsp:cNvSpPr/>
      </dsp:nvSpPr>
      <dsp:spPr>
        <a:xfrm>
          <a:off x="2254095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Covalent</a:t>
          </a:r>
          <a:endParaRPr lang="en-US" sz="2800" kern="1200" dirty="0"/>
        </a:p>
      </dsp:txBody>
      <dsp:txXfrm>
        <a:off x="2285484" y="3794883"/>
        <a:ext cx="1624932" cy="1008918"/>
      </dsp:txXfrm>
    </dsp:sp>
    <dsp:sp modelId="{6C729A25-95C1-4529-9E8A-5E8D1A968CDA}">
      <dsp:nvSpPr>
        <dsp:cNvPr id="0" name=""/>
        <dsp:cNvSpPr/>
      </dsp:nvSpPr>
      <dsp:spPr>
        <a:xfrm>
          <a:off x="269681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DF105-0355-4CE7-B478-42C9127735A4}">
      <dsp:nvSpPr>
        <dsp:cNvPr id="0" name=""/>
        <dsp:cNvSpPr/>
      </dsp:nvSpPr>
      <dsp:spPr>
        <a:xfrm>
          <a:off x="457205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Polar</a:t>
          </a:r>
          <a:endParaRPr lang="en-US" sz="2800" kern="1200" dirty="0"/>
        </a:p>
      </dsp:txBody>
      <dsp:txXfrm>
        <a:off x="488594" y="5357422"/>
        <a:ext cx="1624932" cy="1008918"/>
      </dsp:txXfrm>
    </dsp:sp>
    <dsp:sp modelId="{9FA3438B-6579-4199-A885-CFDEF75A332C}">
      <dsp:nvSpPr>
        <dsp:cNvPr id="0" name=""/>
        <dsp:cNvSpPr/>
      </dsp:nvSpPr>
      <dsp:spPr>
        <a:xfrm>
          <a:off x="2332439" y="5147886"/>
          <a:ext cx="1770678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EC4F3-A9C6-4319-A342-E892888945B4}">
      <dsp:nvSpPr>
        <dsp:cNvPr id="0" name=""/>
        <dsp:cNvSpPr/>
      </dsp:nvSpPr>
      <dsp:spPr>
        <a:xfrm>
          <a:off x="2519962" y="5326033"/>
          <a:ext cx="1770678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Nonpolar</a:t>
          </a:r>
          <a:endParaRPr lang="en-US" sz="2800" kern="1200" dirty="0"/>
        </a:p>
      </dsp:txBody>
      <dsp:txXfrm>
        <a:off x="2551351" y="5357422"/>
        <a:ext cx="1707900" cy="1008918"/>
      </dsp:txXfrm>
    </dsp:sp>
    <dsp:sp modelId="{636E13FA-1E46-49A8-85E5-D3EA23283496}">
      <dsp:nvSpPr>
        <dsp:cNvPr id="0" name=""/>
        <dsp:cNvSpPr/>
      </dsp:nvSpPr>
      <dsp:spPr>
        <a:xfrm>
          <a:off x="6212988" y="1988064"/>
          <a:ext cx="1935821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FF4972-D8B0-47F9-9C40-80E05311B9BE}">
      <dsp:nvSpPr>
        <dsp:cNvPr id="0" name=""/>
        <dsp:cNvSpPr/>
      </dsp:nvSpPr>
      <dsp:spPr>
        <a:xfrm>
          <a:off x="6400511" y="2166211"/>
          <a:ext cx="1935821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Inter</a:t>
          </a:r>
          <a:r>
            <a:rPr lang="en-US" sz="2800" kern="1200" dirty="0" smtClean="0"/>
            <a:t>-(weak)</a:t>
          </a:r>
          <a:endParaRPr lang="en-US" sz="2800" kern="1200" dirty="0"/>
        </a:p>
      </dsp:txBody>
      <dsp:txXfrm>
        <a:off x="6431900" y="2197600"/>
        <a:ext cx="1873043" cy="1008918"/>
      </dsp:txXfrm>
    </dsp:sp>
    <dsp:sp modelId="{B6D92AAF-A958-4968-B747-FD3F6C1A612C}">
      <dsp:nvSpPr>
        <dsp:cNvPr id="0" name=""/>
        <dsp:cNvSpPr/>
      </dsp:nvSpPr>
      <dsp:spPr>
        <a:xfrm>
          <a:off x="4601771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FC5F79-43B5-4B7C-AD05-26CA58843B65}">
      <dsp:nvSpPr>
        <dsp:cNvPr id="0" name=""/>
        <dsp:cNvSpPr/>
      </dsp:nvSpPr>
      <dsp:spPr>
        <a:xfrm>
          <a:off x="4789294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4820683" y="3794883"/>
        <a:ext cx="1624932" cy="1008918"/>
      </dsp:txXfrm>
    </dsp:sp>
    <dsp:sp modelId="{9CF87C66-AF8A-4490-93E0-2D3A946B1D11}">
      <dsp:nvSpPr>
        <dsp:cNvPr id="0" name=""/>
        <dsp:cNvSpPr/>
      </dsp:nvSpPr>
      <dsp:spPr>
        <a:xfrm>
          <a:off x="7116160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119D1-DEEB-49E4-B2CC-C9650DAAD98C}">
      <dsp:nvSpPr>
        <dsp:cNvPr id="0" name=""/>
        <dsp:cNvSpPr/>
      </dsp:nvSpPr>
      <dsp:spPr>
        <a:xfrm>
          <a:off x="7303683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7335072" y="3794883"/>
        <a:ext cx="1624932" cy="1008918"/>
      </dsp:txXfrm>
    </dsp:sp>
    <dsp:sp modelId="{C540615E-A91F-4047-915A-1D299B41A97B}">
      <dsp:nvSpPr>
        <dsp:cNvPr id="0" name=""/>
        <dsp:cNvSpPr/>
      </dsp:nvSpPr>
      <dsp:spPr>
        <a:xfrm>
          <a:off x="5202193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228D84-20A5-4E01-BB06-D0D2656E1ED5}">
      <dsp:nvSpPr>
        <dsp:cNvPr id="0" name=""/>
        <dsp:cNvSpPr/>
      </dsp:nvSpPr>
      <dsp:spPr>
        <a:xfrm>
          <a:off x="5389716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rgbClr val="0000CC"/>
            </a:solidFill>
          </a:endParaRPr>
        </a:p>
      </dsp:txBody>
      <dsp:txXfrm>
        <a:off x="5421105" y="5357422"/>
        <a:ext cx="1624932" cy="1008918"/>
      </dsp:txXfrm>
    </dsp:sp>
    <dsp:sp modelId="{E1818B7C-8390-42AE-8BE3-C68A5040B647}">
      <dsp:nvSpPr>
        <dsp:cNvPr id="0" name=""/>
        <dsp:cNvSpPr/>
      </dsp:nvSpPr>
      <dsp:spPr>
        <a:xfrm>
          <a:off x="7264950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78DF04-8626-4FDB-9367-7B03A63D3C07}">
      <dsp:nvSpPr>
        <dsp:cNvPr id="0" name=""/>
        <dsp:cNvSpPr/>
      </dsp:nvSpPr>
      <dsp:spPr>
        <a:xfrm>
          <a:off x="7452474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4500" b="1" kern="1200" dirty="0">
            <a:solidFill>
              <a:srgbClr val="0000CC"/>
            </a:solidFill>
          </a:endParaRPr>
        </a:p>
      </dsp:txBody>
      <dsp:txXfrm>
        <a:off x="7483863" y="5357422"/>
        <a:ext cx="1624932" cy="1008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6ECF-E9C5-43C2-98B5-DC927353D6E8}">
      <dsp:nvSpPr>
        <dsp:cNvPr id="0" name=""/>
        <dsp:cNvSpPr/>
      </dsp:nvSpPr>
      <dsp:spPr>
        <a:xfrm>
          <a:off x="7886388" y="4610261"/>
          <a:ext cx="262061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262061" y="321752"/>
              </a:lnTo>
              <a:lnTo>
                <a:pt x="262061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407BE-86A7-4368-8785-8359BD724AB1}">
      <dsp:nvSpPr>
        <dsp:cNvPr id="0" name=""/>
        <dsp:cNvSpPr/>
      </dsp:nvSpPr>
      <dsp:spPr>
        <a:xfrm>
          <a:off x="6045334" y="4610261"/>
          <a:ext cx="1841054" cy="472143"/>
        </a:xfrm>
        <a:custGeom>
          <a:avLst/>
          <a:gdLst/>
          <a:ahLst/>
          <a:cxnLst/>
          <a:rect l="0" t="0" r="0" b="0"/>
          <a:pathLst>
            <a:path>
              <a:moveTo>
                <a:pt x="1841054" y="0"/>
              </a:moveTo>
              <a:lnTo>
                <a:pt x="1841054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9B4C5-875D-4695-87A0-FC919F99866B}">
      <dsp:nvSpPr>
        <dsp:cNvPr id="0" name=""/>
        <dsp:cNvSpPr/>
      </dsp:nvSpPr>
      <dsp:spPr>
        <a:xfrm>
          <a:off x="7136952" y="3073826"/>
          <a:ext cx="749436" cy="50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173"/>
              </a:lnTo>
              <a:lnTo>
                <a:pt x="749436" y="355173"/>
              </a:lnTo>
              <a:lnTo>
                <a:pt x="749436" y="505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AAF15-6BBE-452B-9A83-C7D0307AC902}">
      <dsp:nvSpPr>
        <dsp:cNvPr id="0" name=""/>
        <dsp:cNvSpPr/>
      </dsp:nvSpPr>
      <dsp:spPr>
        <a:xfrm>
          <a:off x="5467785" y="3073826"/>
          <a:ext cx="1669166" cy="505564"/>
        </a:xfrm>
        <a:custGeom>
          <a:avLst/>
          <a:gdLst/>
          <a:ahLst/>
          <a:cxnLst/>
          <a:rect l="0" t="0" r="0" b="0"/>
          <a:pathLst>
            <a:path>
              <a:moveTo>
                <a:pt x="1669166" y="0"/>
              </a:moveTo>
              <a:lnTo>
                <a:pt x="1669166" y="355173"/>
              </a:lnTo>
              <a:lnTo>
                <a:pt x="0" y="355173"/>
              </a:lnTo>
              <a:lnTo>
                <a:pt x="0" y="505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6B4E-3619-486F-9097-8E21C30AD9E5}">
      <dsp:nvSpPr>
        <dsp:cNvPr id="0" name=""/>
        <dsp:cNvSpPr/>
      </dsp:nvSpPr>
      <dsp:spPr>
        <a:xfrm>
          <a:off x="4178258" y="1297570"/>
          <a:ext cx="2958693" cy="745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994"/>
              </a:lnTo>
              <a:lnTo>
                <a:pt x="2958693" y="594994"/>
              </a:lnTo>
              <a:lnTo>
                <a:pt x="2958693" y="745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9E13-5265-4507-B3C5-25692179467C}">
      <dsp:nvSpPr>
        <dsp:cNvPr id="0" name=""/>
        <dsp:cNvSpPr/>
      </dsp:nvSpPr>
      <dsp:spPr>
        <a:xfrm>
          <a:off x="2847058" y="4610261"/>
          <a:ext cx="295642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295642" y="321752"/>
              </a:lnTo>
              <a:lnTo>
                <a:pt x="295642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F392-A447-48F8-9F28-901228A300A6}">
      <dsp:nvSpPr>
        <dsp:cNvPr id="0" name=""/>
        <dsp:cNvSpPr/>
      </dsp:nvSpPr>
      <dsp:spPr>
        <a:xfrm>
          <a:off x="1055453" y="4610261"/>
          <a:ext cx="1791605" cy="472143"/>
        </a:xfrm>
        <a:custGeom>
          <a:avLst/>
          <a:gdLst/>
          <a:ahLst/>
          <a:cxnLst/>
          <a:rect l="0" t="0" r="0" b="0"/>
          <a:pathLst>
            <a:path>
              <a:moveTo>
                <a:pt x="1791605" y="0"/>
              </a:moveTo>
              <a:lnTo>
                <a:pt x="1791605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CF21E-9EAA-455D-AD64-CE2C253C132B}">
      <dsp:nvSpPr>
        <dsp:cNvPr id="0" name=""/>
        <dsp:cNvSpPr/>
      </dsp:nvSpPr>
      <dsp:spPr>
        <a:xfrm>
          <a:off x="1854970" y="3107247"/>
          <a:ext cx="992088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992088" y="321752"/>
              </a:lnTo>
              <a:lnTo>
                <a:pt x="992088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2E37-5B81-4DF2-A90D-26EEDAB7AD78}">
      <dsp:nvSpPr>
        <dsp:cNvPr id="0" name=""/>
        <dsp:cNvSpPr/>
      </dsp:nvSpPr>
      <dsp:spPr>
        <a:xfrm>
          <a:off x="815170" y="3107247"/>
          <a:ext cx="1039800" cy="472143"/>
        </a:xfrm>
        <a:custGeom>
          <a:avLst/>
          <a:gdLst/>
          <a:ahLst/>
          <a:cxnLst/>
          <a:rect l="0" t="0" r="0" b="0"/>
          <a:pathLst>
            <a:path>
              <a:moveTo>
                <a:pt x="1039800" y="0"/>
              </a:moveTo>
              <a:lnTo>
                <a:pt x="1039800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34CD-DF61-466C-AB88-D746D3CB947E}">
      <dsp:nvSpPr>
        <dsp:cNvPr id="0" name=""/>
        <dsp:cNvSpPr/>
      </dsp:nvSpPr>
      <dsp:spPr>
        <a:xfrm>
          <a:off x="1854970" y="1297570"/>
          <a:ext cx="2323288" cy="778807"/>
        </a:xfrm>
        <a:custGeom>
          <a:avLst/>
          <a:gdLst/>
          <a:ahLst/>
          <a:cxnLst/>
          <a:rect l="0" t="0" r="0" b="0"/>
          <a:pathLst>
            <a:path>
              <a:moveTo>
                <a:pt x="2323288" y="0"/>
              </a:moveTo>
              <a:lnTo>
                <a:pt x="2323288" y="628415"/>
              </a:lnTo>
              <a:lnTo>
                <a:pt x="0" y="628415"/>
              </a:lnTo>
              <a:lnTo>
                <a:pt x="0" y="778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9A9A-ED2B-416E-AA33-1F06C6CA7FA8}">
      <dsp:nvSpPr>
        <dsp:cNvPr id="0" name=""/>
        <dsp:cNvSpPr/>
      </dsp:nvSpPr>
      <dsp:spPr>
        <a:xfrm>
          <a:off x="2898096" y="266700"/>
          <a:ext cx="2560323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AC1271-D451-4B97-9028-8E847307BD37}">
      <dsp:nvSpPr>
        <dsp:cNvPr id="0" name=""/>
        <dsp:cNvSpPr/>
      </dsp:nvSpPr>
      <dsp:spPr>
        <a:xfrm>
          <a:off x="3078476" y="438061"/>
          <a:ext cx="2560323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Bonding</a:t>
          </a:r>
          <a:endParaRPr lang="en-US" sz="4000" b="1" u="sng" kern="1200" dirty="0"/>
        </a:p>
      </dsp:txBody>
      <dsp:txXfrm>
        <a:off x="3108669" y="468254"/>
        <a:ext cx="2499937" cy="970483"/>
      </dsp:txXfrm>
    </dsp:sp>
    <dsp:sp modelId="{2DA469A0-88AE-457A-91E3-D8083DE4A77B}">
      <dsp:nvSpPr>
        <dsp:cNvPr id="0" name=""/>
        <dsp:cNvSpPr/>
      </dsp:nvSpPr>
      <dsp:spPr>
        <a:xfrm>
          <a:off x="923932" y="2076377"/>
          <a:ext cx="1862075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BBEEC-1F77-40F8-A2BA-7FB226487F89}">
      <dsp:nvSpPr>
        <dsp:cNvPr id="0" name=""/>
        <dsp:cNvSpPr/>
      </dsp:nvSpPr>
      <dsp:spPr>
        <a:xfrm>
          <a:off x="1104312" y="2247738"/>
          <a:ext cx="1862075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Intra</a:t>
          </a:r>
          <a:r>
            <a:rPr lang="en-US" sz="2800" kern="1200" dirty="0" smtClean="0"/>
            <a:t>-(strong)</a:t>
          </a:r>
          <a:endParaRPr lang="en-US" sz="2800" kern="1200" dirty="0"/>
        </a:p>
      </dsp:txBody>
      <dsp:txXfrm>
        <a:off x="1134505" y="2277931"/>
        <a:ext cx="1801689" cy="970483"/>
      </dsp:txXfrm>
    </dsp:sp>
    <dsp:sp modelId="{A39C7E71-3FCB-45F3-B86E-B02EB2664349}">
      <dsp:nvSpPr>
        <dsp:cNvPr id="0" name=""/>
        <dsp:cNvSpPr/>
      </dsp:nvSpPr>
      <dsp:spPr>
        <a:xfrm>
          <a:off x="3461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68E55-8E28-4EE5-9454-DFBA688B996D}">
      <dsp:nvSpPr>
        <dsp:cNvPr id="0" name=""/>
        <dsp:cNvSpPr/>
      </dsp:nvSpPr>
      <dsp:spPr>
        <a:xfrm>
          <a:off x="183841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Ionic</a:t>
          </a:r>
          <a:endParaRPr lang="en-US" sz="2800" kern="1200" dirty="0"/>
        </a:p>
      </dsp:txBody>
      <dsp:txXfrm>
        <a:off x="214034" y="3780945"/>
        <a:ext cx="1563031" cy="970483"/>
      </dsp:txXfrm>
    </dsp:sp>
    <dsp:sp modelId="{FD764439-9493-4109-9827-C7F06631630D}">
      <dsp:nvSpPr>
        <dsp:cNvPr id="0" name=""/>
        <dsp:cNvSpPr/>
      </dsp:nvSpPr>
      <dsp:spPr>
        <a:xfrm>
          <a:off x="1987637" y="3579391"/>
          <a:ext cx="1718841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37AB8-62DA-4E2D-B12D-C9A4D79956FD}">
      <dsp:nvSpPr>
        <dsp:cNvPr id="0" name=""/>
        <dsp:cNvSpPr/>
      </dsp:nvSpPr>
      <dsp:spPr>
        <a:xfrm>
          <a:off x="2168017" y="3750752"/>
          <a:ext cx="1718841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Covalent</a:t>
          </a:r>
          <a:endParaRPr lang="en-US" sz="2800" kern="1200" dirty="0"/>
        </a:p>
      </dsp:txBody>
      <dsp:txXfrm>
        <a:off x="2198210" y="3780945"/>
        <a:ext cx="1658455" cy="970483"/>
      </dsp:txXfrm>
    </dsp:sp>
    <dsp:sp modelId="{6C729A25-95C1-4529-9E8A-5E8D1A968CDA}">
      <dsp:nvSpPr>
        <dsp:cNvPr id="0" name=""/>
        <dsp:cNvSpPr/>
      </dsp:nvSpPr>
      <dsp:spPr>
        <a:xfrm>
          <a:off x="243745" y="5082405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DF105-0355-4CE7-B478-42C9127735A4}">
      <dsp:nvSpPr>
        <dsp:cNvPr id="0" name=""/>
        <dsp:cNvSpPr/>
      </dsp:nvSpPr>
      <dsp:spPr>
        <a:xfrm>
          <a:off x="424124" y="5253766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Polar</a:t>
          </a:r>
          <a:endParaRPr lang="en-US" sz="2800" kern="1200" dirty="0"/>
        </a:p>
      </dsp:txBody>
      <dsp:txXfrm>
        <a:off x="454317" y="5283959"/>
        <a:ext cx="1563031" cy="970483"/>
      </dsp:txXfrm>
    </dsp:sp>
    <dsp:sp modelId="{9FA3438B-6579-4199-A885-CFDEF75A332C}">
      <dsp:nvSpPr>
        <dsp:cNvPr id="0" name=""/>
        <dsp:cNvSpPr/>
      </dsp:nvSpPr>
      <dsp:spPr>
        <a:xfrm>
          <a:off x="2227921" y="5082405"/>
          <a:ext cx="1829558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EC4F3-A9C6-4319-A342-E892888945B4}">
      <dsp:nvSpPr>
        <dsp:cNvPr id="0" name=""/>
        <dsp:cNvSpPr/>
      </dsp:nvSpPr>
      <dsp:spPr>
        <a:xfrm>
          <a:off x="2408301" y="5253766"/>
          <a:ext cx="1829558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Nonpolar</a:t>
          </a:r>
          <a:endParaRPr lang="en-US" sz="2800" kern="1200" dirty="0"/>
        </a:p>
      </dsp:txBody>
      <dsp:txXfrm>
        <a:off x="2438494" y="5283959"/>
        <a:ext cx="1769172" cy="970483"/>
      </dsp:txXfrm>
    </dsp:sp>
    <dsp:sp modelId="{636E13FA-1E46-49A8-85E5-D3EA23283496}">
      <dsp:nvSpPr>
        <dsp:cNvPr id="0" name=""/>
        <dsp:cNvSpPr/>
      </dsp:nvSpPr>
      <dsp:spPr>
        <a:xfrm>
          <a:off x="6205914" y="2042957"/>
          <a:ext cx="1862075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FF4972-D8B0-47F9-9C40-80E05311B9BE}">
      <dsp:nvSpPr>
        <dsp:cNvPr id="0" name=""/>
        <dsp:cNvSpPr/>
      </dsp:nvSpPr>
      <dsp:spPr>
        <a:xfrm>
          <a:off x="6386294" y="2214317"/>
          <a:ext cx="1862075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Inter</a:t>
          </a:r>
          <a:r>
            <a:rPr lang="en-US" sz="2800" kern="1200" dirty="0" smtClean="0"/>
            <a:t>-(weak)</a:t>
          </a:r>
          <a:endParaRPr lang="en-US" sz="2800" kern="1200" dirty="0"/>
        </a:p>
      </dsp:txBody>
      <dsp:txXfrm>
        <a:off x="6416487" y="2244510"/>
        <a:ext cx="1801689" cy="970483"/>
      </dsp:txXfrm>
    </dsp:sp>
    <dsp:sp modelId="{B6D92AAF-A958-4968-B747-FD3F6C1A612C}">
      <dsp:nvSpPr>
        <dsp:cNvPr id="0" name=""/>
        <dsp:cNvSpPr/>
      </dsp:nvSpPr>
      <dsp:spPr>
        <a:xfrm>
          <a:off x="4656076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FC5F79-43B5-4B7C-AD05-26CA58843B65}">
      <dsp:nvSpPr>
        <dsp:cNvPr id="0" name=""/>
        <dsp:cNvSpPr/>
      </dsp:nvSpPr>
      <dsp:spPr>
        <a:xfrm>
          <a:off x="4836456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866649" y="3780945"/>
        <a:ext cx="1563031" cy="970483"/>
      </dsp:txXfrm>
    </dsp:sp>
    <dsp:sp modelId="{9CF87C66-AF8A-4490-93E0-2D3A946B1D11}">
      <dsp:nvSpPr>
        <dsp:cNvPr id="0" name=""/>
        <dsp:cNvSpPr/>
      </dsp:nvSpPr>
      <dsp:spPr>
        <a:xfrm>
          <a:off x="7074679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119D1-DEEB-49E4-B2CC-C9650DAAD98C}">
      <dsp:nvSpPr>
        <dsp:cNvPr id="0" name=""/>
        <dsp:cNvSpPr/>
      </dsp:nvSpPr>
      <dsp:spPr>
        <a:xfrm>
          <a:off x="7255059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van der Waals   forces</a:t>
          </a:r>
          <a:endParaRPr lang="en-US" sz="2000" kern="1200" dirty="0"/>
        </a:p>
      </dsp:txBody>
      <dsp:txXfrm>
        <a:off x="7285252" y="3780945"/>
        <a:ext cx="1563031" cy="970483"/>
      </dsp:txXfrm>
    </dsp:sp>
    <dsp:sp modelId="{C540615E-A91F-4047-915A-1D299B41A97B}">
      <dsp:nvSpPr>
        <dsp:cNvPr id="0" name=""/>
        <dsp:cNvSpPr/>
      </dsp:nvSpPr>
      <dsp:spPr>
        <a:xfrm>
          <a:off x="5114685" y="5082405"/>
          <a:ext cx="1861296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228D84-20A5-4E01-BB06-D0D2656E1ED5}">
      <dsp:nvSpPr>
        <dsp:cNvPr id="0" name=""/>
        <dsp:cNvSpPr/>
      </dsp:nvSpPr>
      <dsp:spPr>
        <a:xfrm>
          <a:off x="5295065" y="5253766"/>
          <a:ext cx="1861296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rgbClr val="0000CC"/>
            </a:solidFill>
          </a:endParaRPr>
        </a:p>
      </dsp:txBody>
      <dsp:txXfrm>
        <a:off x="5325258" y="5283959"/>
        <a:ext cx="1800910" cy="970483"/>
      </dsp:txXfrm>
    </dsp:sp>
    <dsp:sp modelId="{E1818B7C-8390-42AE-8BE3-C68A5040B647}">
      <dsp:nvSpPr>
        <dsp:cNvPr id="0" name=""/>
        <dsp:cNvSpPr/>
      </dsp:nvSpPr>
      <dsp:spPr>
        <a:xfrm>
          <a:off x="7336741" y="5082405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78DF04-8626-4FDB-9367-7B03A63D3C07}">
      <dsp:nvSpPr>
        <dsp:cNvPr id="0" name=""/>
        <dsp:cNvSpPr/>
      </dsp:nvSpPr>
      <dsp:spPr>
        <a:xfrm>
          <a:off x="7517121" y="5253766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800" b="0" kern="1200" dirty="0">
            <a:solidFill>
              <a:schemeClr val="tx1"/>
            </a:solidFill>
          </a:endParaRPr>
        </a:p>
      </dsp:txBody>
      <dsp:txXfrm>
        <a:off x="7547314" y="5283959"/>
        <a:ext cx="1563031" cy="9704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6ECF-E9C5-43C2-98B5-DC927353D6E8}">
      <dsp:nvSpPr>
        <dsp:cNvPr id="0" name=""/>
        <dsp:cNvSpPr/>
      </dsp:nvSpPr>
      <dsp:spPr>
        <a:xfrm>
          <a:off x="7886388" y="4610261"/>
          <a:ext cx="262061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262061" y="321752"/>
              </a:lnTo>
              <a:lnTo>
                <a:pt x="262061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407BE-86A7-4368-8785-8359BD724AB1}">
      <dsp:nvSpPr>
        <dsp:cNvPr id="0" name=""/>
        <dsp:cNvSpPr/>
      </dsp:nvSpPr>
      <dsp:spPr>
        <a:xfrm>
          <a:off x="6045334" y="4610261"/>
          <a:ext cx="1841054" cy="472143"/>
        </a:xfrm>
        <a:custGeom>
          <a:avLst/>
          <a:gdLst/>
          <a:ahLst/>
          <a:cxnLst/>
          <a:rect l="0" t="0" r="0" b="0"/>
          <a:pathLst>
            <a:path>
              <a:moveTo>
                <a:pt x="1841054" y="0"/>
              </a:moveTo>
              <a:lnTo>
                <a:pt x="1841054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9B4C5-875D-4695-87A0-FC919F99866B}">
      <dsp:nvSpPr>
        <dsp:cNvPr id="0" name=""/>
        <dsp:cNvSpPr/>
      </dsp:nvSpPr>
      <dsp:spPr>
        <a:xfrm>
          <a:off x="7136952" y="3073826"/>
          <a:ext cx="749436" cy="50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173"/>
              </a:lnTo>
              <a:lnTo>
                <a:pt x="749436" y="355173"/>
              </a:lnTo>
              <a:lnTo>
                <a:pt x="749436" y="505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AAF15-6BBE-452B-9A83-C7D0307AC902}">
      <dsp:nvSpPr>
        <dsp:cNvPr id="0" name=""/>
        <dsp:cNvSpPr/>
      </dsp:nvSpPr>
      <dsp:spPr>
        <a:xfrm>
          <a:off x="5467785" y="3073826"/>
          <a:ext cx="1669166" cy="505564"/>
        </a:xfrm>
        <a:custGeom>
          <a:avLst/>
          <a:gdLst/>
          <a:ahLst/>
          <a:cxnLst/>
          <a:rect l="0" t="0" r="0" b="0"/>
          <a:pathLst>
            <a:path>
              <a:moveTo>
                <a:pt x="1669166" y="0"/>
              </a:moveTo>
              <a:lnTo>
                <a:pt x="1669166" y="355173"/>
              </a:lnTo>
              <a:lnTo>
                <a:pt x="0" y="355173"/>
              </a:lnTo>
              <a:lnTo>
                <a:pt x="0" y="505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6B4E-3619-486F-9097-8E21C30AD9E5}">
      <dsp:nvSpPr>
        <dsp:cNvPr id="0" name=""/>
        <dsp:cNvSpPr/>
      </dsp:nvSpPr>
      <dsp:spPr>
        <a:xfrm>
          <a:off x="4178258" y="1297570"/>
          <a:ext cx="2958693" cy="745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994"/>
              </a:lnTo>
              <a:lnTo>
                <a:pt x="2958693" y="594994"/>
              </a:lnTo>
              <a:lnTo>
                <a:pt x="2958693" y="745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9E13-5265-4507-B3C5-25692179467C}">
      <dsp:nvSpPr>
        <dsp:cNvPr id="0" name=""/>
        <dsp:cNvSpPr/>
      </dsp:nvSpPr>
      <dsp:spPr>
        <a:xfrm>
          <a:off x="2847058" y="4610261"/>
          <a:ext cx="295642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295642" y="321752"/>
              </a:lnTo>
              <a:lnTo>
                <a:pt x="295642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F392-A447-48F8-9F28-901228A300A6}">
      <dsp:nvSpPr>
        <dsp:cNvPr id="0" name=""/>
        <dsp:cNvSpPr/>
      </dsp:nvSpPr>
      <dsp:spPr>
        <a:xfrm>
          <a:off x="1055453" y="4610261"/>
          <a:ext cx="1791605" cy="472143"/>
        </a:xfrm>
        <a:custGeom>
          <a:avLst/>
          <a:gdLst/>
          <a:ahLst/>
          <a:cxnLst/>
          <a:rect l="0" t="0" r="0" b="0"/>
          <a:pathLst>
            <a:path>
              <a:moveTo>
                <a:pt x="1791605" y="0"/>
              </a:moveTo>
              <a:lnTo>
                <a:pt x="1791605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CF21E-9EAA-455D-AD64-CE2C253C132B}">
      <dsp:nvSpPr>
        <dsp:cNvPr id="0" name=""/>
        <dsp:cNvSpPr/>
      </dsp:nvSpPr>
      <dsp:spPr>
        <a:xfrm>
          <a:off x="1854970" y="3107247"/>
          <a:ext cx="992088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992088" y="321752"/>
              </a:lnTo>
              <a:lnTo>
                <a:pt x="992088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2E37-5B81-4DF2-A90D-26EEDAB7AD78}">
      <dsp:nvSpPr>
        <dsp:cNvPr id="0" name=""/>
        <dsp:cNvSpPr/>
      </dsp:nvSpPr>
      <dsp:spPr>
        <a:xfrm>
          <a:off x="815170" y="3107247"/>
          <a:ext cx="1039800" cy="472143"/>
        </a:xfrm>
        <a:custGeom>
          <a:avLst/>
          <a:gdLst/>
          <a:ahLst/>
          <a:cxnLst/>
          <a:rect l="0" t="0" r="0" b="0"/>
          <a:pathLst>
            <a:path>
              <a:moveTo>
                <a:pt x="1039800" y="0"/>
              </a:moveTo>
              <a:lnTo>
                <a:pt x="1039800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34CD-DF61-466C-AB88-D746D3CB947E}">
      <dsp:nvSpPr>
        <dsp:cNvPr id="0" name=""/>
        <dsp:cNvSpPr/>
      </dsp:nvSpPr>
      <dsp:spPr>
        <a:xfrm>
          <a:off x="1854970" y="1297570"/>
          <a:ext cx="2323288" cy="778807"/>
        </a:xfrm>
        <a:custGeom>
          <a:avLst/>
          <a:gdLst/>
          <a:ahLst/>
          <a:cxnLst/>
          <a:rect l="0" t="0" r="0" b="0"/>
          <a:pathLst>
            <a:path>
              <a:moveTo>
                <a:pt x="2323288" y="0"/>
              </a:moveTo>
              <a:lnTo>
                <a:pt x="2323288" y="628415"/>
              </a:lnTo>
              <a:lnTo>
                <a:pt x="0" y="628415"/>
              </a:lnTo>
              <a:lnTo>
                <a:pt x="0" y="778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9A9A-ED2B-416E-AA33-1F06C6CA7FA8}">
      <dsp:nvSpPr>
        <dsp:cNvPr id="0" name=""/>
        <dsp:cNvSpPr/>
      </dsp:nvSpPr>
      <dsp:spPr>
        <a:xfrm>
          <a:off x="2898096" y="266700"/>
          <a:ext cx="2560323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AC1271-D451-4B97-9028-8E847307BD37}">
      <dsp:nvSpPr>
        <dsp:cNvPr id="0" name=""/>
        <dsp:cNvSpPr/>
      </dsp:nvSpPr>
      <dsp:spPr>
        <a:xfrm>
          <a:off x="3078476" y="438061"/>
          <a:ext cx="2560323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Bonding</a:t>
          </a:r>
          <a:endParaRPr lang="en-US" sz="4000" b="1" u="sng" kern="1200" dirty="0"/>
        </a:p>
      </dsp:txBody>
      <dsp:txXfrm>
        <a:off x="3108669" y="468254"/>
        <a:ext cx="2499937" cy="970483"/>
      </dsp:txXfrm>
    </dsp:sp>
    <dsp:sp modelId="{2DA469A0-88AE-457A-91E3-D8083DE4A77B}">
      <dsp:nvSpPr>
        <dsp:cNvPr id="0" name=""/>
        <dsp:cNvSpPr/>
      </dsp:nvSpPr>
      <dsp:spPr>
        <a:xfrm>
          <a:off x="923932" y="2076377"/>
          <a:ext cx="1862075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BBEEC-1F77-40F8-A2BA-7FB226487F89}">
      <dsp:nvSpPr>
        <dsp:cNvPr id="0" name=""/>
        <dsp:cNvSpPr/>
      </dsp:nvSpPr>
      <dsp:spPr>
        <a:xfrm>
          <a:off x="1104312" y="2247738"/>
          <a:ext cx="1862075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Intra</a:t>
          </a:r>
          <a:r>
            <a:rPr lang="en-US" sz="2800" kern="1200" dirty="0" smtClean="0"/>
            <a:t>-(strong)</a:t>
          </a:r>
          <a:endParaRPr lang="en-US" sz="2800" kern="1200" dirty="0"/>
        </a:p>
      </dsp:txBody>
      <dsp:txXfrm>
        <a:off x="1134505" y="2277931"/>
        <a:ext cx="1801689" cy="970483"/>
      </dsp:txXfrm>
    </dsp:sp>
    <dsp:sp modelId="{A39C7E71-3FCB-45F3-B86E-B02EB2664349}">
      <dsp:nvSpPr>
        <dsp:cNvPr id="0" name=""/>
        <dsp:cNvSpPr/>
      </dsp:nvSpPr>
      <dsp:spPr>
        <a:xfrm>
          <a:off x="3461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68E55-8E28-4EE5-9454-DFBA688B996D}">
      <dsp:nvSpPr>
        <dsp:cNvPr id="0" name=""/>
        <dsp:cNvSpPr/>
      </dsp:nvSpPr>
      <dsp:spPr>
        <a:xfrm>
          <a:off x="183841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Ionic</a:t>
          </a:r>
          <a:endParaRPr lang="en-US" sz="2800" kern="1200" dirty="0"/>
        </a:p>
      </dsp:txBody>
      <dsp:txXfrm>
        <a:off x="214034" y="3780945"/>
        <a:ext cx="1563031" cy="970483"/>
      </dsp:txXfrm>
    </dsp:sp>
    <dsp:sp modelId="{FD764439-9493-4109-9827-C7F06631630D}">
      <dsp:nvSpPr>
        <dsp:cNvPr id="0" name=""/>
        <dsp:cNvSpPr/>
      </dsp:nvSpPr>
      <dsp:spPr>
        <a:xfrm>
          <a:off x="1987637" y="3579391"/>
          <a:ext cx="1718841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37AB8-62DA-4E2D-B12D-C9A4D79956FD}">
      <dsp:nvSpPr>
        <dsp:cNvPr id="0" name=""/>
        <dsp:cNvSpPr/>
      </dsp:nvSpPr>
      <dsp:spPr>
        <a:xfrm>
          <a:off x="2168017" y="3750752"/>
          <a:ext cx="1718841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Covalent</a:t>
          </a:r>
          <a:endParaRPr lang="en-US" sz="2800" kern="1200" dirty="0"/>
        </a:p>
      </dsp:txBody>
      <dsp:txXfrm>
        <a:off x="2198210" y="3780945"/>
        <a:ext cx="1658455" cy="970483"/>
      </dsp:txXfrm>
    </dsp:sp>
    <dsp:sp modelId="{6C729A25-95C1-4529-9E8A-5E8D1A968CDA}">
      <dsp:nvSpPr>
        <dsp:cNvPr id="0" name=""/>
        <dsp:cNvSpPr/>
      </dsp:nvSpPr>
      <dsp:spPr>
        <a:xfrm>
          <a:off x="243745" y="5082405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DF105-0355-4CE7-B478-42C9127735A4}">
      <dsp:nvSpPr>
        <dsp:cNvPr id="0" name=""/>
        <dsp:cNvSpPr/>
      </dsp:nvSpPr>
      <dsp:spPr>
        <a:xfrm>
          <a:off x="424124" y="5253766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Polar</a:t>
          </a:r>
          <a:endParaRPr lang="en-US" sz="2800" kern="1200" dirty="0"/>
        </a:p>
      </dsp:txBody>
      <dsp:txXfrm>
        <a:off x="454317" y="5283959"/>
        <a:ext cx="1563031" cy="970483"/>
      </dsp:txXfrm>
    </dsp:sp>
    <dsp:sp modelId="{9FA3438B-6579-4199-A885-CFDEF75A332C}">
      <dsp:nvSpPr>
        <dsp:cNvPr id="0" name=""/>
        <dsp:cNvSpPr/>
      </dsp:nvSpPr>
      <dsp:spPr>
        <a:xfrm>
          <a:off x="2227921" y="5082405"/>
          <a:ext cx="1829558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EC4F3-A9C6-4319-A342-E892888945B4}">
      <dsp:nvSpPr>
        <dsp:cNvPr id="0" name=""/>
        <dsp:cNvSpPr/>
      </dsp:nvSpPr>
      <dsp:spPr>
        <a:xfrm>
          <a:off x="2408301" y="5253766"/>
          <a:ext cx="1829558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Nonpolar</a:t>
          </a:r>
          <a:endParaRPr lang="en-US" sz="2800" kern="1200" dirty="0"/>
        </a:p>
      </dsp:txBody>
      <dsp:txXfrm>
        <a:off x="2438494" y="5283959"/>
        <a:ext cx="1769172" cy="970483"/>
      </dsp:txXfrm>
    </dsp:sp>
    <dsp:sp modelId="{636E13FA-1E46-49A8-85E5-D3EA23283496}">
      <dsp:nvSpPr>
        <dsp:cNvPr id="0" name=""/>
        <dsp:cNvSpPr/>
      </dsp:nvSpPr>
      <dsp:spPr>
        <a:xfrm>
          <a:off x="6205914" y="2042957"/>
          <a:ext cx="1862075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FF4972-D8B0-47F9-9C40-80E05311B9BE}">
      <dsp:nvSpPr>
        <dsp:cNvPr id="0" name=""/>
        <dsp:cNvSpPr/>
      </dsp:nvSpPr>
      <dsp:spPr>
        <a:xfrm>
          <a:off x="6386294" y="2214317"/>
          <a:ext cx="1862075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Inter</a:t>
          </a:r>
          <a:r>
            <a:rPr lang="en-US" sz="2800" kern="1200" dirty="0" smtClean="0"/>
            <a:t>-(weak)</a:t>
          </a:r>
          <a:endParaRPr lang="en-US" sz="2800" kern="1200" dirty="0"/>
        </a:p>
      </dsp:txBody>
      <dsp:txXfrm>
        <a:off x="6416487" y="2244510"/>
        <a:ext cx="1801689" cy="970483"/>
      </dsp:txXfrm>
    </dsp:sp>
    <dsp:sp modelId="{B6D92AAF-A958-4968-B747-FD3F6C1A612C}">
      <dsp:nvSpPr>
        <dsp:cNvPr id="0" name=""/>
        <dsp:cNvSpPr/>
      </dsp:nvSpPr>
      <dsp:spPr>
        <a:xfrm>
          <a:off x="4656076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FC5F79-43B5-4B7C-AD05-26CA58843B65}">
      <dsp:nvSpPr>
        <dsp:cNvPr id="0" name=""/>
        <dsp:cNvSpPr/>
      </dsp:nvSpPr>
      <dsp:spPr>
        <a:xfrm>
          <a:off x="4836456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866649" y="3780945"/>
        <a:ext cx="1563031" cy="970483"/>
      </dsp:txXfrm>
    </dsp:sp>
    <dsp:sp modelId="{9CF87C66-AF8A-4490-93E0-2D3A946B1D11}">
      <dsp:nvSpPr>
        <dsp:cNvPr id="0" name=""/>
        <dsp:cNvSpPr/>
      </dsp:nvSpPr>
      <dsp:spPr>
        <a:xfrm>
          <a:off x="7074679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119D1-DEEB-49E4-B2CC-C9650DAAD98C}">
      <dsp:nvSpPr>
        <dsp:cNvPr id="0" name=""/>
        <dsp:cNvSpPr/>
      </dsp:nvSpPr>
      <dsp:spPr>
        <a:xfrm>
          <a:off x="7255059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van der Waals    forces</a:t>
          </a:r>
          <a:endParaRPr lang="en-US" sz="2000" kern="1200" dirty="0"/>
        </a:p>
      </dsp:txBody>
      <dsp:txXfrm>
        <a:off x="7285252" y="3780945"/>
        <a:ext cx="1563031" cy="970483"/>
      </dsp:txXfrm>
    </dsp:sp>
    <dsp:sp modelId="{C540615E-A91F-4047-915A-1D299B41A97B}">
      <dsp:nvSpPr>
        <dsp:cNvPr id="0" name=""/>
        <dsp:cNvSpPr/>
      </dsp:nvSpPr>
      <dsp:spPr>
        <a:xfrm>
          <a:off x="5114685" y="5082405"/>
          <a:ext cx="1861296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228D84-20A5-4E01-BB06-D0D2656E1ED5}">
      <dsp:nvSpPr>
        <dsp:cNvPr id="0" name=""/>
        <dsp:cNvSpPr/>
      </dsp:nvSpPr>
      <dsp:spPr>
        <a:xfrm>
          <a:off x="5295065" y="5253766"/>
          <a:ext cx="1861296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5325258" y="5283959"/>
        <a:ext cx="1800910" cy="970483"/>
      </dsp:txXfrm>
    </dsp:sp>
    <dsp:sp modelId="{E1818B7C-8390-42AE-8BE3-C68A5040B647}">
      <dsp:nvSpPr>
        <dsp:cNvPr id="0" name=""/>
        <dsp:cNvSpPr/>
      </dsp:nvSpPr>
      <dsp:spPr>
        <a:xfrm>
          <a:off x="7336741" y="5082405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78DF04-8626-4FDB-9367-7B03A63D3C07}">
      <dsp:nvSpPr>
        <dsp:cNvPr id="0" name=""/>
        <dsp:cNvSpPr/>
      </dsp:nvSpPr>
      <dsp:spPr>
        <a:xfrm>
          <a:off x="7517121" y="5253766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b="1" kern="1200" dirty="0">
            <a:solidFill>
              <a:schemeClr val="tx1"/>
            </a:solidFill>
          </a:endParaRPr>
        </a:p>
      </dsp:txBody>
      <dsp:txXfrm>
        <a:off x="7547314" y="5283959"/>
        <a:ext cx="1563031" cy="970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6ECF-E9C5-43C2-98B5-DC927353D6E8}">
      <dsp:nvSpPr>
        <dsp:cNvPr id="0" name=""/>
        <dsp:cNvSpPr/>
      </dsp:nvSpPr>
      <dsp:spPr>
        <a:xfrm>
          <a:off x="7886388" y="4610261"/>
          <a:ext cx="262061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262061" y="321752"/>
              </a:lnTo>
              <a:lnTo>
                <a:pt x="262061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407BE-86A7-4368-8785-8359BD724AB1}">
      <dsp:nvSpPr>
        <dsp:cNvPr id="0" name=""/>
        <dsp:cNvSpPr/>
      </dsp:nvSpPr>
      <dsp:spPr>
        <a:xfrm>
          <a:off x="6045334" y="4610261"/>
          <a:ext cx="1841054" cy="472143"/>
        </a:xfrm>
        <a:custGeom>
          <a:avLst/>
          <a:gdLst/>
          <a:ahLst/>
          <a:cxnLst/>
          <a:rect l="0" t="0" r="0" b="0"/>
          <a:pathLst>
            <a:path>
              <a:moveTo>
                <a:pt x="1841054" y="0"/>
              </a:moveTo>
              <a:lnTo>
                <a:pt x="1841054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9B4C5-875D-4695-87A0-FC919F99866B}">
      <dsp:nvSpPr>
        <dsp:cNvPr id="0" name=""/>
        <dsp:cNvSpPr/>
      </dsp:nvSpPr>
      <dsp:spPr>
        <a:xfrm>
          <a:off x="7136952" y="3073826"/>
          <a:ext cx="749436" cy="50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173"/>
              </a:lnTo>
              <a:lnTo>
                <a:pt x="749436" y="355173"/>
              </a:lnTo>
              <a:lnTo>
                <a:pt x="749436" y="505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AAF15-6BBE-452B-9A83-C7D0307AC902}">
      <dsp:nvSpPr>
        <dsp:cNvPr id="0" name=""/>
        <dsp:cNvSpPr/>
      </dsp:nvSpPr>
      <dsp:spPr>
        <a:xfrm>
          <a:off x="5467785" y="3073826"/>
          <a:ext cx="1669166" cy="505564"/>
        </a:xfrm>
        <a:custGeom>
          <a:avLst/>
          <a:gdLst/>
          <a:ahLst/>
          <a:cxnLst/>
          <a:rect l="0" t="0" r="0" b="0"/>
          <a:pathLst>
            <a:path>
              <a:moveTo>
                <a:pt x="1669166" y="0"/>
              </a:moveTo>
              <a:lnTo>
                <a:pt x="1669166" y="355173"/>
              </a:lnTo>
              <a:lnTo>
                <a:pt x="0" y="355173"/>
              </a:lnTo>
              <a:lnTo>
                <a:pt x="0" y="5055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06B4E-3619-486F-9097-8E21C30AD9E5}">
      <dsp:nvSpPr>
        <dsp:cNvPr id="0" name=""/>
        <dsp:cNvSpPr/>
      </dsp:nvSpPr>
      <dsp:spPr>
        <a:xfrm>
          <a:off x="4178258" y="1297570"/>
          <a:ext cx="2958693" cy="745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994"/>
              </a:lnTo>
              <a:lnTo>
                <a:pt x="2958693" y="594994"/>
              </a:lnTo>
              <a:lnTo>
                <a:pt x="2958693" y="745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9E13-5265-4507-B3C5-25692179467C}">
      <dsp:nvSpPr>
        <dsp:cNvPr id="0" name=""/>
        <dsp:cNvSpPr/>
      </dsp:nvSpPr>
      <dsp:spPr>
        <a:xfrm>
          <a:off x="2847058" y="4610261"/>
          <a:ext cx="295642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295642" y="321752"/>
              </a:lnTo>
              <a:lnTo>
                <a:pt x="295642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F392-A447-48F8-9F28-901228A300A6}">
      <dsp:nvSpPr>
        <dsp:cNvPr id="0" name=""/>
        <dsp:cNvSpPr/>
      </dsp:nvSpPr>
      <dsp:spPr>
        <a:xfrm>
          <a:off x="1055453" y="4610261"/>
          <a:ext cx="1791605" cy="472143"/>
        </a:xfrm>
        <a:custGeom>
          <a:avLst/>
          <a:gdLst/>
          <a:ahLst/>
          <a:cxnLst/>
          <a:rect l="0" t="0" r="0" b="0"/>
          <a:pathLst>
            <a:path>
              <a:moveTo>
                <a:pt x="1791605" y="0"/>
              </a:moveTo>
              <a:lnTo>
                <a:pt x="1791605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CF21E-9EAA-455D-AD64-CE2C253C132B}">
      <dsp:nvSpPr>
        <dsp:cNvPr id="0" name=""/>
        <dsp:cNvSpPr/>
      </dsp:nvSpPr>
      <dsp:spPr>
        <a:xfrm>
          <a:off x="1854970" y="3107247"/>
          <a:ext cx="992088" cy="472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752"/>
              </a:lnTo>
              <a:lnTo>
                <a:pt x="992088" y="321752"/>
              </a:lnTo>
              <a:lnTo>
                <a:pt x="992088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12E37-5B81-4DF2-A90D-26EEDAB7AD78}">
      <dsp:nvSpPr>
        <dsp:cNvPr id="0" name=""/>
        <dsp:cNvSpPr/>
      </dsp:nvSpPr>
      <dsp:spPr>
        <a:xfrm>
          <a:off x="815170" y="3107247"/>
          <a:ext cx="1039800" cy="472143"/>
        </a:xfrm>
        <a:custGeom>
          <a:avLst/>
          <a:gdLst/>
          <a:ahLst/>
          <a:cxnLst/>
          <a:rect l="0" t="0" r="0" b="0"/>
          <a:pathLst>
            <a:path>
              <a:moveTo>
                <a:pt x="1039800" y="0"/>
              </a:moveTo>
              <a:lnTo>
                <a:pt x="1039800" y="321752"/>
              </a:lnTo>
              <a:lnTo>
                <a:pt x="0" y="321752"/>
              </a:lnTo>
              <a:lnTo>
                <a:pt x="0" y="4721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334CD-DF61-466C-AB88-D746D3CB947E}">
      <dsp:nvSpPr>
        <dsp:cNvPr id="0" name=""/>
        <dsp:cNvSpPr/>
      </dsp:nvSpPr>
      <dsp:spPr>
        <a:xfrm>
          <a:off x="1854970" y="1297570"/>
          <a:ext cx="2323288" cy="778807"/>
        </a:xfrm>
        <a:custGeom>
          <a:avLst/>
          <a:gdLst/>
          <a:ahLst/>
          <a:cxnLst/>
          <a:rect l="0" t="0" r="0" b="0"/>
          <a:pathLst>
            <a:path>
              <a:moveTo>
                <a:pt x="2323288" y="0"/>
              </a:moveTo>
              <a:lnTo>
                <a:pt x="2323288" y="628415"/>
              </a:lnTo>
              <a:lnTo>
                <a:pt x="0" y="628415"/>
              </a:lnTo>
              <a:lnTo>
                <a:pt x="0" y="778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extrusionH="76200" contourW="25400">
          <a:contourClr>
            <a:schemeClr val="tx1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F9A9A-ED2B-416E-AA33-1F06C6CA7FA8}">
      <dsp:nvSpPr>
        <dsp:cNvPr id="0" name=""/>
        <dsp:cNvSpPr/>
      </dsp:nvSpPr>
      <dsp:spPr>
        <a:xfrm>
          <a:off x="2898096" y="266700"/>
          <a:ext cx="2560323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AC1271-D451-4B97-9028-8E847307BD37}">
      <dsp:nvSpPr>
        <dsp:cNvPr id="0" name=""/>
        <dsp:cNvSpPr/>
      </dsp:nvSpPr>
      <dsp:spPr>
        <a:xfrm>
          <a:off x="3078476" y="438061"/>
          <a:ext cx="2560323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u="sng" kern="1200" dirty="0" smtClean="0"/>
            <a:t>Bonding</a:t>
          </a:r>
          <a:endParaRPr lang="en-US" sz="4000" b="1" u="sng" kern="1200" dirty="0"/>
        </a:p>
      </dsp:txBody>
      <dsp:txXfrm>
        <a:off x="3108669" y="468254"/>
        <a:ext cx="2499937" cy="970483"/>
      </dsp:txXfrm>
    </dsp:sp>
    <dsp:sp modelId="{2DA469A0-88AE-457A-91E3-D8083DE4A77B}">
      <dsp:nvSpPr>
        <dsp:cNvPr id="0" name=""/>
        <dsp:cNvSpPr/>
      </dsp:nvSpPr>
      <dsp:spPr>
        <a:xfrm>
          <a:off x="923932" y="2076377"/>
          <a:ext cx="1862075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BBEEC-1F77-40F8-A2BA-7FB226487F89}">
      <dsp:nvSpPr>
        <dsp:cNvPr id="0" name=""/>
        <dsp:cNvSpPr/>
      </dsp:nvSpPr>
      <dsp:spPr>
        <a:xfrm>
          <a:off x="1104312" y="2247738"/>
          <a:ext cx="1862075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Intra</a:t>
          </a:r>
          <a:r>
            <a:rPr lang="en-US" sz="2800" kern="1200" dirty="0" smtClean="0"/>
            <a:t>-(strong)</a:t>
          </a:r>
          <a:endParaRPr lang="en-US" sz="2800" kern="1200" dirty="0"/>
        </a:p>
      </dsp:txBody>
      <dsp:txXfrm>
        <a:off x="1134505" y="2277931"/>
        <a:ext cx="1801689" cy="970483"/>
      </dsp:txXfrm>
    </dsp:sp>
    <dsp:sp modelId="{A39C7E71-3FCB-45F3-B86E-B02EB2664349}">
      <dsp:nvSpPr>
        <dsp:cNvPr id="0" name=""/>
        <dsp:cNvSpPr/>
      </dsp:nvSpPr>
      <dsp:spPr>
        <a:xfrm>
          <a:off x="3461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68E55-8E28-4EE5-9454-DFBA688B996D}">
      <dsp:nvSpPr>
        <dsp:cNvPr id="0" name=""/>
        <dsp:cNvSpPr/>
      </dsp:nvSpPr>
      <dsp:spPr>
        <a:xfrm>
          <a:off x="183841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Ionic</a:t>
          </a:r>
          <a:endParaRPr lang="en-US" sz="2800" kern="1200" dirty="0"/>
        </a:p>
      </dsp:txBody>
      <dsp:txXfrm>
        <a:off x="214034" y="3780945"/>
        <a:ext cx="1563031" cy="970483"/>
      </dsp:txXfrm>
    </dsp:sp>
    <dsp:sp modelId="{FD764439-9493-4109-9827-C7F06631630D}">
      <dsp:nvSpPr>
        <dsp:cNvPr id="0" name=""/>
        <dsp:cNvSpPr/>
      </dsp:nvSpPr>
      <dsp:spPr>
        <a:xfrm>
          <a:off x="1987637" y="3579391"/>
          <a:ext cx="1718841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37AB8-62DA-4E2D-B12D-C9A4D79956FD}">
      <dsp:nvSpPr>
        <dsp:cNvPr id="0" name=""/>
        <dsp:cNvSpPr/>
      </dsp:nvSpPr>
      <dsp:spPr>
        <a:xfrm>
          <a:off x="2168017" y="3750752"/>
          <a:ext cx="1718841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Covalent</a:t>
          </a:r>
          <a:endParaRPr lang="en-US" sz="2800" kern="1200" dirty="0"/>
        </a:p>
      </dsp:txBody>
      <dsp:txXfrm>
        <a:off x="2198210" y="3780945"/>
        <a:ext cx="1658455" cy="970483"/>
      </dsp:txXfrm>
    </dsp:sp>
    <dsp:sp modelId="{6C729A25-95C1-4529-9E8A-5E8D1A968CDA}">
      <dsp:nvSpPr>
        <dsp:cNvPr id="0" name=""/>
        <dsp:cNvSpPr/>
      </dsp:nvSpPr>
      <dsp:spPr>
        <a:xfrm>
          <a:off x="243745" y="5082405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0DF105-0355-4CE7-B478-42C9127735A4}">
      <dsp:nvSpPr>
        <dsp:cNvPr id="0" name=""/>
        <dsp:cNvSpPr/>
      </dsp:nvSpPr>
      <dsp:spPr>
        <a:xfrm>
          <a:off x="424124" y="5253766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Polar</a:t>
          </a:r>
          <a:endParaRPr lang="en-US" sz="2800" kern="1200" dirty="0"/>
        </a:p>
      </dsp:txBody>
      <dsp:txXfrm>
        <a:off x="454317" y="5283959"/>
        <a:ext cx="1563031" cy="970483"/>
      </dsp:txXfrm>
    </dsp:sp>
    <dsp:sp modelId="{9FA3438B-6579-4199-A885-CFDEF75A332C}">
      <dsp:nvSpPr>
        <dsp:cNvPr id="0" name=""/>
        <dsp:cNvSpPr/>
      </dsp:nvSpPr>
      <dsp:spPr>
        <a:xfrm>
          <a:off x="2227921" y="5082405"/>
          <a:ext cx="1829558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EC4F3-A9C6-4319-A342-E892888945B4}">
      <dsp:nvSpPr>
        <dsp:cNvPr id="0" name=""/>
        <dsp:cNvSpPr/>
      </dsp:nvSpPr>
      <dsp:spPr>
        <a:xfrm>
          <a:off x="2408301" y="5253766"/>
          <a:ext cx="1829558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Nonpolar</a:t>
          </a:r>
          <a:endParaRPr lang="en-US" sz="2800" kern="1200" dirty="0"/>
        </a:p>
      </dsp:txBody>
      <dsp:txXfrm>
        <a:off x="2438494" y="5283959"/>
        <a:ext cx="1769172" cy="970483"/>
      </dsp:txXfrm>
    </dsp:sp>
    <dsp:sp modelId="{636E13FA-1E46-49A8-85E5-D3EA23283496}">
      <dsp:nvSpPr>
        <dsp:cNvPr id="0" name=""/>
        <dsp:cNvSpPr/>
      </dsp:nvSpPr>
      <dsp:spPr>
        <a:xfrm>
          <a:off x="6205914" y="2042957"/>
          <a:ext cx="1862075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FF4972-D8B0-47F9-9C40-80E05311B9BE}">
      <dsp:nvSpPr>
        <dsp:cNvPr id="0" name=""/>
        <dsp:cNvSpPr/>
      </dsp:nvSpPr>
      <dsp:spPr>
        <a:xfrm>
          <a:off x="6386294" y="2214317"/>
          <a:ext cx="1862075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>
              <a:solidFill>
                <a:srgbClr val="0000CC"/>
              </a:solidFill>
            </a:rPr>
            <a:t>Inter</a:t>
          </a:r>
          <a:r>
            <a:rPr lang="en-US" sz="2800" kern="1200" dirty="0" smtClean="0"/>
            <a:t>-(</a:t>
          </a:r>
          <a:r>
            <a:rPr lang="en-US" sz="2800" kern="1200" dirty="0" smtClean="0">
              <a:solidFill>
                <a:srgbClr val="0000CC"/>
              </a:solidFill>
            </a:rPr>
            <a:t>weak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6416487" y="2244510"/>
        <a:ext cx="1801689" cy="970483"/>
      </dsp:txXfrm>
    </dsp:sp>
    <dsp:sp modelId="{B6D92AAF-A958-4968-B747-FD3F6C1A612C}">
      <dsp:nvSpPr>
        <dsp:cNvPr id="0" name=""/>
        <dsp:cNvSpPr/>
      </dsp:nvSpPr>
      <dsp:spPr>
        <a:xfrm>
          <a:off x="4656076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FC5F79-43B5-4B7C-AD05-26CA58843B65}">
      <dsp:nvSpPr>
        <dsp:cNvPr id="0" name=""/>
        <dsp:cNvSpPr/>
      </dsp:nvSpPr>
      <dsp:spPr>
        <a:xfrm>
          <a:off x="4836456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866649" y="3780945"/>
        <a:ext cx="1563031" cy="970483"/>
      </dsp:txXfrm>
    </dsp:sp>
    <dsp:sp modelId="{9CF87C66-AF8A-4490-93E0-2D3A946B1D11}">
      <dsp:nvSpPr>
        <dsp:cNvPr id="0" name=""/>
        <dsp:cNvSpPr/>
      </dsp:nvSpPr>
      <dsp:spPr>
        <a:xfrm>
          <a:off x="7074679" y="3579391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119D1-DEEB-49E4-B2CC-C9650DAAD98C}">
      <dsp:nvSpPr>
        <dsp:cNvPr id="0" name=""/>
        <dsp:cNvSpPr/>
      </dsp:nvSpPr>
      <dsp:spPr>
        <a:xfrm>
          <a:off x="7255059" y="3750752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van der Waals   forces</a:t>
          </a:r>
          <a:endParaRPr lang="en-US" sz="2000" kern="1200" dirty="0"/>
        </a:p>
      </dsp:txBody>
      <dsp:txXfrm>
        <a:off x="7285252" y="3780945"/>
        <a:ext cx="1563031" cy="970483"/>
      </dsp:txXfrm>
    </dsp:sp>
    <dsp:sp modelId="{C540615E-A91F-4047-915A-1D299B41A97B}">
      <dsp:nvSpPr>
        <dsp:cNvPr id="0" name=""/>
        <dsp:cNvSpPr/>
      </dsp:nvSpPr>
      <dsp:spPr>
        <a:xfrm>
          <a:off x="5114685" y="5082405"/>
          <a:ext cx="1861296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228D84-20A5-4E01-BB06-D0D2656E1ED5}">
      <dsp:nvSpPr>
        <dsp:cNvPr id="0" name=""/>
        <dsp:cNvSpPr/>
      </dsp:nvSpPr>
      <dsp:spPr>
        <a:xfrm>
          <a:off x="5295065" y="5253766"/>
          <a:ext cx="1861296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</a:endParaRPr>
        </a:p>
      </dsp:txBody>
      <dsp:txXfrm>
        <a:off x="5325258" y="5283959"/>
        <a:ext cx="1800910" cy="970483"/>
      </dsp:txXfrm>
    </dsp:sp>
    <dsp:sp modelId="{E1818B7C-8390-42AE-8BE3-C68A5040B647}">
      <dsp:nvSpPr>
        <dsp:cNvPr id="0" name=""/>
        <dsp:cNvSpPr/>
      </dsp:nvSpPr>
      <dsp:spPr>
        <a:xfrm>
          <a:off x="7336741" y="5082405"/>
          <a:ext cx="1623417" cy="1030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78DF04-8626-4FDB-9367-7B03A63D3C07}">
      <dsp:nvSpPr>
        <dsp:cNvPr id="0" name=""/>
        <dsp:cNvSpPr/>
      </dsp:nvSpPr>
      <dsp:spPr>
        <a:xfrm>
          <a:off x="7517121" y="5253766"/>
          <a:ext cx="1623417" cy="1030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extrusionH="76200" contourW="25400" prstMaterial="metal">
          <a:bevelT w="88900" h="203200"/>
          <a:bevelB w="165100" h="25400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b="1" kern="1200" dirty="0">
            <a:solidFill>
              <a:schemeClr val="tx1"/>
            </a:solidFill>
          </a:endParaRPr>
        </a:p>
      </dsp:txBody>
      <dsp:txXfrm>
        <a:off x="7547314" y="5283959"/>
        <a:ext cx="1563031" cy="970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2F72D0E2-BCD0-4519-B725-B8DDC8038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F5152D4-DC47-4397-AECA-EC8AFF711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81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607D2-F02A-49A4-9A90-F83A0C97078F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25C28-3987-4DAA-819C-BC68E2E1887D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25C28-3987-4DAA-819C-BC68E2E1887D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0CE22-1D73-4004-96B5-DAE266188BDA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25C28-3987-4DAA-819C-BC68E2E1887D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13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E106E-85F5-4CB5-BE97-662D723C3C51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14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BCE84-8FAD-4766-98DF-EE45D6EF6F72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15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3EE7-A7D9-4DF3-9B8D-D9CB9059C8BD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52203-9A36-4E99-A298-0731A03B3CD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17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A62A0-0EBD-49EF-9168-89410C82AA64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C8374-1888-48EE-8EC0-FB24832ECB40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19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607D2-F02A-49A4-9A90-F83A0C97078F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F2FC6-29DF-44C5-8E48-F7D734F75C9C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907D9-185D-45B4-98BC-9D1D5DAFD22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2A9B0-D16D-4482-986E-D308B7A81CE8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4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79E5F-3823-4E3B-A95C-FD86C632C742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79E5F-3823-4E3B-A95C-FD86C632C742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25C28-3987-4DAA-819C-BC68E2E1887D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AE6BF-03AC-4750-97F7-61F2625B45AA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8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68016-0AC2-4E15-B9DF-0F1BC566CA37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9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7B9B-7F09-4BD5-B614-88D878DF1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DC36-42E2-4087-B705-F0FBDBF4B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68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095375"/>
            <a:ext cx="4168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44450"/>
            <a:ext cx="21590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44450"/>
            <a:ext cx="6329363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D75BE-D338-4D52-9CAE-0A110F9F3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28600"/>
            <a:ext cx="2143125" cy="498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76975" cy="498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095375"/>
            <a:ext cx="41544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81E24-7B74-4B4A-AD5F-9373F396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228600"/>
            <a:ext cx="2135188" cy="498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54750" cy="498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3700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700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C7E8-58C5-45A9-9C69-016F59873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153988"/>
            <a:ext cx="2141537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272213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5605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5605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EBD2-1221-4675-9906-F3BAB3655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53988"/>
            <a:ext cx="2160587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329363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545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827213"/>
            <a:ext cx="4267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827213"/>
            <a:ext cx="4268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C14B6-9976-4E29-8236-5C9FD7A73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725" y="211138"/>
            <a:ext cx="2011363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11138"/>
            <a:ext cx="5883275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C41C-AEA7-4B1D-98E5-157726B5D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230188"/>
            <a:ext cx="1963737" cy="5445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30188"/>
            <a:ext cx="5743575" cy="5445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0C2B-3DDC-4C1A-AA0E-3FA650CEB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7F230-D435-438B-A645-991D0528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9F36-5C0C-4E97-BDAB-2ECD3B266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7952-5A60-43D5-900F-BF0660F57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2539-D9B0-4A8B-B0F8-6A59F286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05FD-F9FA-4FE6-B8FB-254393B2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BADF-9B86-4A9A-BDD5-1B622E4A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07B2B-CC97-4AC5-9AF0-8A791937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C71D8-DF36-47A6-8D01-CD60C4F53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781D-5579-4D91-A8AE-3FB16EBA6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80A8-6297-48A5-A06A-EE175E7C0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E216-16A7-4BAA-A8BA-916D6FD7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7D14-C405-4CDF-9E34-6B0F53B3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E72FC-8A9A-4279-914F-DC6609F63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CC5C6-D212-4C67-B105-53A00AC5D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B7540-AF68-4A44-AE96-9118581E5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050" y="1095375"/>
            <a:ext cx="4040188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1EE92-AC28-47F1-80B8-9426B66A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6CAC-3021-437A-962F-7DDF8F83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45F2E-CB69-45F5-B170-B3F6B414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CDFB-FC7F-4288-93E1-5992D64DD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BA7AC-26BA-46F7-A08D-9C26D245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19BFE-E0E2-4CC1-87AE-80AB4BC11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02B0-A0DD-4E14-94E7-F63B54CB7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7B760-05BA-49CA-B1FA-F63F27015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1881F-6BA5-4FE3-944D-FB0BD53CF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055C-5C34-4AA6-8C86-521951E64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8461-7102-4440-B560-3C648674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7BED-068C-4353-A3E9-857B871FB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284413"/>
            <a:ext cx="4000500" cy="4421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2284413"/>
            <a:ext cx="4002087" cy="4421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0166-C171-45C6-BDCC-C1A632337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930E-6794-4131-91FB-75C9BBFB0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6925-088D-47B6-B6D0-26F4026E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853F-9985-4E18-B6FF-C0F52D4D2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5F11-1290-493C-B99D-F31D729A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62A3A-CBB3-4BA7-B037-C6B2B1D8B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7678-00DD-4169-8948-8068D640C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3988"/>
            <a:ext cx="2247900" cy="655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3988"/>
            <a:ext cx="6592887" cy="655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AECA-3194-4E11-B3EE-319A3F685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C880-B163-40E8-8A4D-4E5B531DC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5438B-5290-45EE-9FFD-C2E1EE0C1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E135-CF43-4CAC-983E-712FB707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EE8E1-5487-400D-B2CB-DB4123F6A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94C5D-B253-4062-A5C5-2A349AD85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60613"/>
            <a:ext cx="4152900" cy="4421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0613"/>
            <a:ext cx="4154487" cy="4421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42E9-DFFF-4AD5-8EAB-32C046E42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8B04-AA5D-413E-BD6D-F569DC4B9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A3F06-6EB3-41AE-B5B8-92E6FB3A9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F20DC-C498-49C7-B861-EA66815AB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9956-AB6C-4785-867E-5945D61A1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5080-0E73-4D32-8346-8D77E6B76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627F-6354-484B-B9DD-913E6A74A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3988"/>
            <a:ext cx="2247900" cy="6627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3988"/>
            <a:ext cx="6592887" cy="662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4F73-49F6-4DF7-B2A2-88AF08586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16B01-24D3-4AFF-9151-5E9989996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11727-5CE6-40E7-B02B-6AE007E19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578F-F669-47C4-974E-480291C22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BA59-9F3B-43D2-ADBD-41F2F4C64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9832-F387-4B28-9809-0696EA06A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C4E4-4BFE-4145-AE57-051F750D9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5C21-C2E9-40AB-BBAD-5A6F556D2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B379C-F7C8-4295-8EC5-EF40F591D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5080-FD56-43D2-A66C-E3A1D80E8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1E45-200F-401A-A37E-BAAD3DA4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2D39-A29F-4AF9-94B1-EA965F569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0"/>
            <a:ext cx="2197100" cy="594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442075" cy="594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B05C-C04B-4738-B1CB-A1BE2D5D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7A54-496B-40DD-BF6F-3D96AAAF0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626F-D877-4DA3-BB7A-3EE7D7535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F23D-5276-4747-9A90-730387BE4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39E21-E916-4A13-82BC-288F28ED5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8D920-92A7-40A8-929B-A0C7D2B76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EA10-10B7-473B-90C7-7008CE31F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282C-D2F0-4DCD-8AEF-6D7BB125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0589-82B6-4BD5-B5DC-1736E5C9B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D685-92B8-4FDE-A5DB-35D7D18B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77C3-59D9-4441-8CD2-FFC9DA442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170F-F0A7-4D44-A303-5BF93269E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8928-796F-4C06-B6F7-FD6EAEB16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CD03-8300-45F8-8954-058998F7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CB23-EF50-4E5C-B30D-24FAC48A3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7353-BC09-4823-A019-A433F8E7A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CD8A7-E2E8-4272-A556-589497A0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E0AE-0C35-4BBA-86C2-29E1CFC59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2BFD-29BB-41F8-9BE1-F29BCDFB6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7488-1DFD-40E3-805F-393AA33C6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6ECB0-D9DC-4B99-B086-C98C8B087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D043-1AFE-4E7D-9567-564CFCADE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B0A7-1F21-4482-9A80-994F855D7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6CB79-287C-4637-AA43-8ECD94B08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20CBE-84A4-44FF-8FA4-44E64649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10587-ED0C-45F8-84D6-BF82BF6F1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15EC-396D-410D-AA80-AF89E2FA4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4EBC-5A79-4956-BA63-B8A41B5F6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095375"/>
            <a:ext cx="41544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F9498-BF38-4BD8-814E-BD9EF9314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228600"/>
            <a:ext cx="2135188" cy="498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54750" cy="498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3700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700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2526-859E-4F75-AE99-50EACA75D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153988"/>
            <a:ext cx="2141537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272213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F78C6-F556-47DD-9A97-659CBFE1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5605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5605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53988"/>
            <a:ext cx="2160587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329363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4170-F7E2-4F07-9EDD-4479095CC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545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725" y="211138"/>
            <a:ext cx="2011363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11138"/>
            <a:ext cx="5883275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130E-E513-4618-96C2-1AD3DF948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230188"/>
            <a:ext cx="1963737" cy="5445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30188"/>
            <a:ext cx="5743575" cy="5445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F0DF3-7432-4561-894B-8BA4C5052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8BF1-D412-4DAE-9621-4E462A8DD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83D5-1DB1-4226-B7C7-7BE2F117C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7300" y="228600"/>
            <a:ext cx="2374900" cy="5446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28600"/>
            <a:ext cx="6972300" cy="5446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D979-7860-49C2-92B2-16D8E819E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9511A-FCC7-4924-8E3D-E0A24F34C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B32B-D8D6-4B2B-AE5E-B05A607A7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050" y="1095375"/>
            <a:ext cx="4040188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0C47-F311-40AC-99DC-B0D4A6673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A9B0F-8E83-42AC-AEEC-1FECA15E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64A4-E36A-4172-8799-AC8F9E03A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7FB1-8B72-4E1F-A835-8FB4677FB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B61AF-92D7-433A-B181-D711B4DA5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82EC-47BF-41FC-935F-B149CB77C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428C-1BA9-488E-956B-007C9373C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D001A-1AE4-4A31-9E0B-74B59885F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DA2FC-F6A7-4552-ADC4-23825EC19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9963" y="1962150"/>
            <a:ext cx="479425" cy="103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1788" y="1962150"/>
            <a:ext cx="481012" cy="103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789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78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A763-2B18-47C8-B71B-E2A07713E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28600"/>
            <a:ext cx="1943100" cy="2771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5676900" cy="277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095375"/>
            <a:ext cx="41544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01A2-EF68-4870-A797-764AB13D8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228600"/>
            <a:ext cx="2135188" cy="498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54750" cy="498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9963" y="1962150"/>
            <a:ext cx="479425" cy="103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1788" y="1962150"/>
            <a:ext cx="481012" cy="103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D004-7521-4A27-ACCA-FF10C23D7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28600"/>
            <a:ext cx="1943100" cy="2771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5676900" cy="277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095375"/>
            <a:ext cx="41544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E8967-A018-4149-85BC-492979EFB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228600"/>
            <a:ext cx="2135188" cy="498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54750" cy="498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095375"/>
            <a:ext cx="41544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970F-1E1E-49AB-86C4-075F0F8A1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228600"/>
            <a:ext cx="2135188" cy="498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54750" cy="498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06EB7-CD35-443A-8F90-2E484A964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4B5F-3451-427C-87CA-E06DBE43D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05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B4A8A-F932-4573-9CB5-8D4545AFD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2644F-7594-437B-8310-AF3A660D2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52BF-8BFF-4293-96EB-66031AC3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BFA6-6901-4F1E-8634-3E6C0A9F2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3AE8-9225-49D8-9176-AA1AE04D1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76C-4B67-4A2E-B02B-4738D1750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C3F1-B735-40F4-9E71-6E62BE429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B00C-F66A-4C97-849C-17EA69E19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7142-67DB-4BFE-8EB5-38B7D2305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4C5C-B6D0-4D27-B1AD-0C04A9CE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F7412-EEB9-4EBE-A43D-09E9B6832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DFE3-CA69-4D2B-9555-1509912C5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9C51B-03B0-400F-A384-7F33F4346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FEB7-C92D-4815-9CE9-4A3801776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0EB8-46C0-42AB-9D8E-E3EF935BE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1008-CC8A-411F-904E-1AB12B1D0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112EF-9212-47B5-B5A4-5BDAD7899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C3D6-3820-4DBE-9656-7FC6045E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4A73-2286-4930-AD77-CF7280661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02111-5B44-46FC-AE05-D99A3C39D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F378-AEDA-4DC6-BF9B-7BAC44F9C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A672-C498-4876-AEA5-FAB29998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B9BB4-47C8-4434-B5FD-15F26B74C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9F0B-C5DB-414C-9329-EE8BF04AD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9FBA-9C05-480D-8096-4E80C3790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C740-0399-4AD2-9174-6B77B140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30822-3AF4-454B-8BED-E4DAAC0CA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ACB1-6198-49B0-B266-D1A3B87F9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52D05-8FFD-44AA-818C-3B12D2AD0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DC3F8-6596-4212-9C9A-A17C235D6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DEC5-CC3E-4E07-8693-C2A720044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D5B9-DBCC-4DCA-B461-3FE3A810B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7D22D-CBE0-49C8-8DCF-4EC44EDA1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063BA-7393-42E2-AD2D-C6EB2FFC4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B212A-C311-46A7-B639-5BEC984BB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F4A2-0BFF-4DDA-824A-C04DAA49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EA82-3C62-430F-ABC7-D6F39D42B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5270-7B54-47D1-95B0-6E6ACD22C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4DF-E57F-4FF3-B3D2-323077819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28BD-E0AA-40B1-9394-D79C9F3E3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91ED-4AF0-4789-AA7A-0B5EEF3CA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6A99-CFAA-43D4-A788-22DD2F710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C9B7-5EC6-4121-9B73-ECCB8D807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C8D2-E5B9-4E6E-BFCF-6948C9FB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ED59-341E-4DFC-B1C4-CB06BAB2B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B47F9-21D8-4F4D-95B5-B473A9A8A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038600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050" y="1095375"/>
            <a:ext cx="4040188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DDEE-9F40-4A59-A507-D0B3A3B3D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EDEC-D68E-47A9-B8B6-8F53762F9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B5F2-9B78-41A6-ACE5-E47652C71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C116-C4B2-4F44-B642-26D70790F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32A8-B767-48B0-A19E-880D33430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A8E6A-D473-47C4-B4BE-E7AA1D00A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702A-3C9D-4F37-A571-1C6A38FDB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F057-252C-43A6-B1D2-9C7414F8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BDAE-4798-4D49-92DA-E9F0114C3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D867-5992-4B3A-9C9B-C3A11B6EA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F1D0E-BECA-49F5-A03F-AB82BE275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7853-A4F2-4C6B-9311-525C3FE55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68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095375"/>
            <a:ext cx="4168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DFAC-D8FD-47F8-B9EB-C447FAFC4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D4295-8EDC-4B15-82A3-CD1DB92A6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DC78-2D98-41B7-BBD7-DCCD7F9ED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F120-6C9C-4A5A-868C-F17017184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4B0A-033A-4072-A865-BEE8C015D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0C3E-B16D-4163-A3B8-42A818C7A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FF11-62E9-471E-AE8E-582753F94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153988"/>
            <a:ext cx="2293937" cy="5056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729413" cy="5056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4164-66F6-4C1F-9E5B-CA41C20D2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01.xml"/><Relationship Id="rId16" Type="http://schemas.openxmlformats.org/officeDocument/2006/relationships/slide" Target="../slides/slide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image" Target="../media/image10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image" Target="../media/image12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image" Target="../media/image1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image" Target="../media/image14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15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0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image" Target="../media/image18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9.jpe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17" Type="http://schemas.openxmlformats.org/officeDocument/2006/relationships/hyperlink" Target="../../../../../Chapter15/Section01/ChemASAP/dswmedia/rsc/asap1_chem05_cman1519.html" TargetMode="External"/><Relationship Id="rId2" Type="http://schemas.openxmlformats.org/officeDocument/2006/relationships/slideLayout" Target="../slideLayouts/slideLayout32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image" Target="../media/image10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9.jpeg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2.xml"/><Relationship Id="rId17" Type="http://schemas.openxmlformats.org/officeDocument/2006/relationships/hyperlink" Target="../../../../../Chapter15/Section01/ChemASAP/dswmedia/rsc/asap1_chem05_cman1519.html" TargetMode="External"/><Relationship Id="rId2" Type="http://schemas.openxmlformats.org/officeDocument/2006/relationships/slideLayout" Target="../slideLayouts/slideLayout34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image" Target="../media/image2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Relationship Id="rId14" Type="http://schemas.openxmlformats.org/officeDocument/2006/relationships/image" Target="../media/image10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66AB819-826C-40F7-B987-9C5B81E35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4450"/>
            <a:ext cx="7237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8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1865" name="Text Box 9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34" name="Picture 10" descr="imageplacehol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800" y="2133600"/>
            <a:ext cx="42418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1867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01869" name="Rectangle 13"/>
          <p:cNvSpPr>
            <a:spLocks noChangeArrowheads="1"/>
          </p:cNvSpPr>
          <p:nvPr userDrawn="1"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18F15DEF-643B-4C73-8959-797C0B0030D8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1198F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4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23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44" name="Picture 5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7188" y="6321425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26" name="Text Box 6"/>
          <p:cNvSpPr txBox="1">
            <a:spLocks noChangeArrowheads="1"/>
          </p:cNvSpPr>
          <p:nvPr/>
        </p:nvSpPr>
        <p:spPr bwMode="auto">
          <a:xfrm>
            <a:off x="8108950" y="6462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3127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47" name="Picture 8" descr="section assesmentredbarche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899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1614488" y="3429000"/>
            <a:ext cx="1901825" cy="579438"/>
            <a:chOff x="228" y="3246"/>
            <a:chExt cx="1198" cy="365"/>
          </a:xfrm>
        </p:grpSpPr>
        <p:sp>
          <p:nvSpPr>
            <p:cNvPr id="1413132" name="AutoShape 12"/>
            <p:cNvSpPr>
              <a:spLocks noChangeArrowheads="1"/>
            </p:cNvSpPr>
            <p:nvPr/>
          </p:nvSpPr>
          <p:spPr bwMode="auto">
            <a:xfrm>
              <a:off x="228" y="3246"/>
              <a:ext cx="1198" cy="3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56078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13133" name="AutoShape 13">
              <a:hlinkClick r:id="rId1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7" y="3324"/>
              <a:ext cx="1071" cy="2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 b="1"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413134" name="Text Box 14"/>
          <p:cNvSpPr txBox="1">
            <a:spLocks noChangeArrowheads="1"/>
          </p:cNvSpPr>
          <p:nvPr/>
        </p:nvSpPr>
        <p:spPr bwMode="auto">
          <a:xfrm>
            <a:off x="1673225" y="3548063"/>
            <a:ext cx="1722438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8000"/>
                </a:solidFill>
                <a:latin typeface="Arial" charset="0"/>
                <a:ea typeface="ＭＳ Ｐゴシック" pitchFamily="1" charset="-128"/>
              </a:rPr>
              <a:t>Section Quiz</a:t>
            </a: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52" name="Picture 15" descr="QT_ico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62600" y="3200400"/>
            <a:ext cx="2324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36" name="Text Box 16"/>
          <p:cNvSpPr txBox="1">
            <a:spLocks noChangeArrowheads="1"/>
          </p:cNvSpPr>
          <p:nvPr/>
        </p:nvSpPr>
        <p:spPr bwMode="auto">
          <a:xfrm>
            <a:off x="4114800" y="2895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pitchFamily="1" charset="-128"/>
              </a:rPr>
              <a:t>-or-</a:t>
            </a:r>
          </a:p>
        </p:txBody>
      </p:sp>
      <p:sp>
        <p:nvSpPr>
          <p:cNvPr id="1413137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3138" name="Rectangle 18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5D26A493-DB21-4181-AABE-E69AB3DC3793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256" name="Picture 19" descr="logo_ph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284163" indent="173038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 b="1">
          <a:solidFill>
            <a:schemeClr val="tx1"/>
          </a:solidFill>
          <a:latin typeface="+mn-lt"/>
        </a:defRPr>
      </a:lvl2pPr>
      <a:lvl3pPr marL="1804988" indent="-5334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Font typeface="Wingdings" pitchFamily="2" charset="2"/>
        <a:defRPr sz="1600">
          <a:solidFill>
            <a:schemeClr val="tx1"/>
          </a:solidFill>
          <a:latin typeface="+mn-lt"/>
        </a:defRPr>
      </a:lvl3pPr>
      <a:lvl4pPr marL="2300288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1" charset="0"/>
        </a:defRPr>
      </a:lvl4pPr>
      <a:lvl5pPr marL="2795588" indent="-381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1" charset="0"/>
        </a:defRPr>
      </a:lvl5pPr>
      <a:lvl6pPr marL="3252788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6pPr>
      <a:lvl7pPr marL="3709988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7pPr>
      <a:lvl8pPr marL="4167188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8pPr>
      <a:lvl9pPr marL="4624388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4147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268" name="Picture 5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7188" y="6321425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4150" name="Text Box 6"/>
          <p:cNvSpPr txBox="1">
            <a:spLocks noChangeArrowheads="1"/>
          </p:cNvSpPr>
          <p:nvPr/>
        </p:nvSpPr>
        <p:spPr bwMode="auto">
          <a:xfrm>
            <a:off x="8108950" y="6462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4151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271" name="Picture 8" descr="section assesmentredbarche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59788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4155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4156" name="Rectangle 12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C096B97E-0912-4608-BA1C-6C9A5DA811DE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276" name="Picture 13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rgbClr val="1198F5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1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1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7188" y="6321425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5173" name="Text Box 5"/>
          <p:cNvSpPr txBox="1">
            <a:spLocks noChangeArrowheads="1"/>
          </p:cNvSpPr>
          <p:nvPr/>
        </p:nvSpPr>
        <p:spPr bwMode="auto">
          <a:xfrm>
            <a:off x="8108950" y="6462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5174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294" name="Picture 7" descr="greettopsampleproblem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100"/>
            <a:ext cx="8913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370013"/>
            <a:ext cx="85661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00438" y="153988"/>
            <a:ext cx="4891087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5178" name="Rectangle 10"/>
          <p:cNvSpPr>
            <a:spLocks noChangeArrowheads="1"/>
          </p:cNvSpPr>
          <p:nvPr/>
        </p:nvSpPr>
        <p:spPr bwMode="auto">
          <a:xfrm>
            <a:off x="533400" y="1524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SAMPLE PROBLEM</a:t>
            </a:r>
          </a:p>
        </p:txBody>
      </p:sp>
      <p:sp>
        <p:nvSpPr>
          <p:cNvPr id="1415179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5180" name="Rectangle 12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CFBA67CA-790A-401B-B2D7-0BB9981D33D8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300" name="Picture 13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7188" y="6321425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6197" name="Text Box 5"/>
          <p:cNvSpPr txBox="1">
            <a:spLocks noChangeArrowheads="1"/>
          </p:cNvSpPr>
          <p:nvPr/>
        </p:nvSpPr>
        <p:spPr bwMode="auto">
          <a:xfrm>
            <a:off x="8108950" y="6462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6198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560513"/>
            <a:ext cx="85661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19" name="Picture 8" descr="sample-practicetopbar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" y="60325"/>
            <a:ext cx="88884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153988"/>
            <a:ext cx="54102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6202" name="Rectangle 10"/>
          <p:cNvSpPr>
            <a:spLocks noChangeArrowheads="1"/>
          </p:cNvSpPr>
          <p:nvPr/>
        </p:nvSpPr>
        <p:spPr bwMode="auto">
          <a:xfrm>
            <a:off x="547688" y="152400"/>
            <a:ext cx="8062912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SAMPLE PROBLEM                  PRACTICE PROBLEM</a:t>
            </a:r>
          </a:p>
        </p:txBody>
      </p:sp>
      <p:sp>
        <p:nvSpPr>
          <p:cNvPr id="1416203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6204" name="Rectangle 12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BCEBE13E-5ADE-4987-A399-C5657ADF6B46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3324" name="Picture 13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7188" y="6321425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7221" name="Text Box 5"/>
          <p:cNvSpPr txBox="1">
            <a:spLocks noChangeArrowheads="1"/>
          </p:cNvSpPr>
          <p:nvPr/>
        </p:nvSpPr>
        <p:spPr bwMode="auto">
          <a:xfrm>
            <a:off x="8108950" y="6462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7222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434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211138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4344" name="Picture 9" descr="032-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82563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7226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7227" name="Rectangle 11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00131E10-98A9-4587-A5A2-77E3441E328C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4347" name="Picture 12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3200" b="1">
          <a:solidFill>
            <a:srgbClr val="1198F5"/>
          </a:solidFill>
          <a:latin typeface="+mn-lt"/>
          <a:ea typeface="+mn-ea"/>
          <a:cs typeface="+mn-cs"/>
        </a:defRPr>
      </a:lvl1pPr>
      <a:lvl2pPr marL="465138" indent="-7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7188" y="6321425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8245" name="Text Box 5"/>
          <p:cNvSpPr txBox="1">
            <a:spLocks noChangeArrowheads="1"/>
          </p:cNvSpPr>
          <p:nvPr/>
        </p:nvSpPr>
        <p:spPr bwMode="auto">
          <a:xfrm>
            <a:off x="8108950" y="6462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8246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536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5367" name="Picture 8" descr="topbarcomb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952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30188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8250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8251" name="Rectangle 11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73002D50-28CD-4495-B92F-C9906E8C08AD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371" name="Picture 12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9268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389" name="Picture 5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9270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7213" y="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9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92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92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5FE17486-4C76-4274-8DE4-E8D4B2FD4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19275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9276" name="Rectangle 12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F630C00F-9DF5-41D6-BCC1-696A1A82041E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ＭＳ Ｐゴシック" pitchFamily="1" charset="-128"/>
        </a:defRPr>
      </a:lvl9pPr>
    </p:titleStyle>
    <p:bodyStyle>
      <a:lvl1pPr marL="1711325" indent="-1711325" algn="l" defTabSz="628650" rtl="0" eaLnBrk="0" fontAlgn="base" hangingPunct="0">
        <a:spcBef>
          <a:spcPct val="25000"/>
        </a:spcBef>
        <a:spcAft>
          <a:spcPct val="80000"/>
        </a:spcAft>
        <a:tabLst>
          <a:tab pos="917575" algn="l"/>
          <a:tab pos="1825625" algn="l"/>
        </a:tabLst>
        <a:defRPr sz="36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828800" indent="-3175" algn="l" defTabSz="628650" rtl="0" eaLnBrk="0" fontAlgn="base" hangingPunct="0">
        <a:spcBef>
          <a:spcPct val="0"/>
        </a:spcBef>
        <a:spcAft>
          <a:spcPct val="75000"/>
        </a:spcAft>
        <a:tabLst>
          <a:tab pos="917575" algn="l"/>
          <a:tab pos="1825625" algn="l"/>
        </a:tabLst>
        <a:defRPr sz="4000" b="1">
          <a:solidFill>
            <a:schemeClr val="tx1"/>
          </a:solidFill>
          <a:latin typeface="+mn-lt"/>
          <a:ea typeface="MS PGothic" pitchFamily="34" charset="-128"/>
        </a:defRPr>
      </a:lvl2pPr>
      <a:lvl3pPr marL="2968625" indent="-1025525" algn="l" defTabSz="628650" rtl="0" eaLnBrk="0" fontAlgn="base" hangingPunct="0">
        <a:spcBef>
          <a:spcPct val="0"/>
        </a:spcBef>
        <a:spcAft>
          <a:spcPct val="75000"/>
        </a:spcAft>
        <a:tabLst>
          <a:tab pos="917575" algn="l"/>
          <a:tab pos="1825625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3311525" indent="-228600" algn="l" defTabSz="628650" rtl="0" eaLnBrk="0" fontAlgn="base" hangingPunct="0">
        <a:spcBef>
          <a:spcPct val="0"/>
        </a:spcBef>
        <a:spcAft>
          <a:spcPct val="75000"/>
        </a:spcAft>
        <a:buChar char="–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3654425" indent="-228600" algn="l" defTabSz="628650" rtl="0" eaLnBrk="0" fontAlgn="base" hangingPunct="0">
        <a:spcBef>
          <a:spcPct val="0"/>
        </a:spcBef>
        <a:spcAft>
          <a:spcPct val="7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41116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45688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50260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54832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vised_sample_sectionopen5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20293" name="Rectangle 5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36858FAB-19AA-4A3A-981E-1B00ACD9DED3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7414" name="Picture 6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0295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741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231188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0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0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0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A92425F-2BD2-4C97-A469-19E39B5F9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20303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7421" name="Picture 16" descr="ke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" y="2511425"/>
            <a:ext cx="876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0306" name="Text Box 18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20307" name="Text Box 19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spcBef>
          <a:spcPct val="0"/>
        </a:spcBef>
        <a:spcAft>
          <a:spcPct val="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spcBef>
          <a:spcPct val="145000"/>
        </a:spcBef>
        <a:spcAft>
          <a:spcPct val="10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1603375" indent="-688975" algn="l" defTabSz="628650" rtl="0" eaLnBrk="0" fontAlgn="base" hangingPunct="0">
        <a:spcBef>
          <a:spcPct val="145000"/>
        </a:spcBef>
        <a:spcAft>
          <a:spcPct val="10000"/>
        </a:spcAft>
        <a:buSzPct val="125000"/>
        <a:tabLst>
          <a:tab pos="974725" algn="l"/>
          <a:tab pos="1198563" algn="l"/>
        </a:tabLst>
        <a:defRPr sz="4000" b="1">
          <a:solidFill>
            <a:schemeClr val="tx1"/>
          </a:solidFill>
          <a:latin typeface="+mn-lt"/>
          <a:ea typeface="MS PGothic" pitchFamily="34" charset="-128"/>
        </a:defRPr>
      </a:lvl3pPr>
      <a:lvl4pPr marL="1866900" indent="-495300" algn="l" defTabSz="628650" rtl="0" eaLnBrk="0" fontAlgn="base" hangingPunct="0">
        <a:spcBef>
          <a:spcPct val="0"/>
        </a:spcBef>
        <a:spcAft>
          <a:spcPct val="0"/>
        </a:spcAft>
        <a:buSzPct val="125000"/>
        <a:buChar char="•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3175" algn="l" defTabSz="628650" rtl="0" eaLnBrk="0" fontAlgn="base" hangingPunct="0">
        <a:spcBef>
          <a:spcPct val="0"/>
        </a:spcBef>
        <a:spcAft>
          <a:spcPct val="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3175" algn="l" defTabSz="628650" rtl="0" fontAlgn="base">
        <a:spcBef>
          <a:spcPct val="0"/>
        </a:spcBef>
        <a:spcAft>
          <a:spcPct val="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895600" indent="3175" algn="l" defTabSz="628650" rtl="0" fontAlgn="base">
        <a:spcBef>
          <a:spcPct val="0"/>
        </a:spcBef>
        <a:spcAft>
          <a:spcPct val="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3352800" indent="3175" algn="l" defTabSz="628650" rtl="0" fontAlgn="base">
        <a:spcBef>
          <a:spcPct val="0"/>
        </a:spcBef>
        <a:spcAft>
          <a:spcPct val="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810000" indent="3175" algn="l" defTabSz="628650" rtl="0" fontAlgn="base">
        <a:spcBef>
          <a:spcPct val="0"/>
        </a:spcBef>
        <a:spcAft>
          <a:spcPct val="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1316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8437" name="Picture 5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1318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843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284413"/>
            <a:ext cx="815498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13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13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13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5E6FE5DE-5223-487A-AB29-7B1E3FD6A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443" name="Picture 13" descr="red ke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" y="2363788"/>
            <a:ext cx="6953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1326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21328" name="Rectangle 16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16B22CFE-B589-454F-84D7-0E38A52AC299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1330" name="Text Box 18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21331" name="Text Box 19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165100" indent="-165100" algn="l" defTabSz="628650" rtl="0" eaLnBrk="0" fontAlgn="base" hangingPunct="0">
        <a:spcBef>
          <a:spcPct val="80000"/>
        </a:spcBef>
        <a:spcAft>
          <a:spcPct val="80000"/>
        </a:spcAft>
        <a:tabLst>
          <a:tab pos="1319213" algn="l"/>
          <a:tab pos="2578100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041400" indent="-584200" algn="l" defTabSz="628650" rtl="0" eaLnBrk="0" fontAlgn="base" hangingPunct="0">
        <a:spcBef>
          <a:spcPct val="80000"/>
        </a:spcBef>
        <a:spcAft>
          <a:spcPct val="30000"/>
        </a:spcAft>
        <a:tabLst>
          <a:tab pos="1319213" algn="l"/>
          <a:tab pos="2578100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2pPr>
      <a:lvl3pPr marL="1484313" indent="223838" algn="l" defTabSz="628650" rtl="0" eaLnBrk="0" fontAlgn="base" hangingPunct="0">
        <a:spcBef>
          <a:spcPct val="0"/>
        </a:spcBef>
        <a:spcAft>
          <a:spcPct val="30000"/>
        </a:spcAft>
        <a:buSzPct val="125000"/>
        <a:buChar char="•"/>
        <a:tabLst>
          <a:tab pos="1319213" algn="l"/>
          <a:tab pos="2578100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2106613" indent="-735013" algn="l" defTabSz="628650" rtl="0" eaLnBrk="0" fontAlgn="base" hangingPunct="0">
        <a:spcBef>
          <a:spcPct val="0"/>
        </a:spcBef>
        <a:spcAft>
          <a:spcPct val="60000"/>
        </a:spcAft>
        <a:buChar char="–"/>
        <a:tabLst>
          <a:tab pos="1319213" algn="l"/>
          <a:tab pos="25781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578100" indent="-60325" algn="l" defTabSz="628650" rtl="0" eaLnBrk="0" fontAlgn="base" hangingPunct="0">
        <a:spcBef>
          <a:spcPct val="0"/>
        </a:spcBef>
        <a:spcAft>
          <a:spcPct val="60000"/>
        </a:spcAft>
        <a:buChar char="»"/>
        <a:tabLst>
          <a:tab pos="1319213" algn="l"/>
          <a:tab pos="25781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30353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1319213" algn="l"/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4925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1319213" algn="l"/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9497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1319213" algn="l"/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44069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1319213" algn="l"/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8964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485" name="Picture 5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8966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48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60613"/>
            <a:ext cx="845978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89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89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89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0FF7DBD-5372-4BD1-9469-92003C42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48973" name="Rectangl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48975" name="Rectangle 1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BCC02E9A-396B-460C-91EA-C720BE52B229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493" name="Picture 16" descr="ke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" y="2397125"/>
            <a:ext cx="762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8978" name="Text Box 18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48979" name="Text Box 19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165100" indent="-165100" algn="l" defTabSz="628650" rtl="0" eaLnBrk="0" fontAlgn="base" hangingPunct="0">
        <a:spcBef>
          <a:spcPct val="80000"/>
        </a:spcBef>
        <a:spcAft>
          <a:spcPct val="80000"/>
        </a:spcAft>
        <a:tabLst>
          <a:tab pos="1663700" algn="l"/>
          <a:tab pos="2578100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265238" indent="-808038" algn="l" defTabSz="628650" rtl="0" eaLnBrk="0" fontAlgn="base" hangingPunct="0">
        <a:spcBef>
          <a:spcPct val="80000"/>
        </a:spcBef>
        <a:spcAft>
          <a:spcPct val="30000"/>
        </a:spcAft>
        <a:tabLst>
          <a:tab pos="1663700" algn="l"/>
          <a:tab pos="2578100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2pPr>
      <a:lvl3pPr marL="1708150" indent="284163" algn="l" defTabSz="628650" rtl="0" eaLnBrk="0" fontAlgn="base" hangingPunct="0">
        <a:spcBef>
          <a:spcPct val="0"/>
        </a:spcBef>
        <a:spcAft>
          <a:spcPct val="30000"/>
        </a:spcAft>
        <a:buSzPct val="125000"/>
        <a:buChar char="•"/>
        <a:tabLst>
          <a:tab pos="1663700" algn="l"/>
          <a:tab pos="2578100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2106613" indent="-735013" algn="l" defTabSz="628650" rtl="0" eaLnBrk="0" fontAlgn="base" hangingPunct="0">
        <a:spcBef>
          <a:spcPct val="0"/>
        </a:spcBef>
        <a:spcAft>
          <a:spcPct val="60000"/>
        </a:spcAft>
        <a:buChar char="–"/>
        <a:tabLst>
          <a:tab pos="1663700" algn="l"/>
          <a:tab pos="25781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578100" indent="-60325" algn="l" defTabSz="628650" rtl="0" eaLnBrk="0" fontAlgn="base" hangingPunct="0">
        <a:spcBef>
          <a:spcPct val="0"/>
        </a:spcBef>
        <a:spcAft>
          <a:spcPct val="60000"/>
        </a:spcAft>
        <a:buChar char="»"/>
        <a:tabLst>
          <a:tab pos="1663700" algn="l"/>
          <a:tab pos="25781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30353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1663700" algn="l"/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4925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1663700" algn="l"/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9497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1663700" algn="l"/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44069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1663700" algn="l"/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CT_OPENBAR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884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3" name="Picture 5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886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7213" y="0"/>
            <a:ext cx="72374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827213"/>
            <a:ext cx="86883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8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8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8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1B10502-122D-425F-ABA4-FE41354F8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2892" name="Text Box 12"/>
          <p:cNvSpPr txBox="1">
            <a:spLocks noChangeArrowheads="1"/>
          </p:cNvSpPr>
          <p:nvPr/>
        </p:nvSpPr>
        <p:spPr bwMode="auto">
          <a:xfrm>
            <a:off x="5175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02893" name="Text Box 13"/>
          <p:cNvSpPr txBox="1">
            <a:spLocks noChangeArrowheads="1"/>
          </p:cNvSpPr>
          <p:nvPr/>
        </p:nvSpPr>
        <p:spPr bwMode="auto">
          <a:xfrm>
            <a:off x="304800" y="1143000"/>
            <a:ext cx="3903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E630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Connecting to Your world</a:t>
            </a: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02894" name="Text Box 14"/>
          <p:cNvSpPr txBox="1">
            <a:spLocks noChangeArrowheads="1"/>
          </p:cNvSpPr>
          <p:nvPr/>
        </p:nvSpPr>
        <p:spPr bwMode="auto">
          <a:xfrm>
            <a:off x="762000" y="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0289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02897" name="Rectangle 17"/>
          <p:cNvSpPr>
            <a:spLocks noChangeArrowheads="1"/>
          </p:cNvSpPr>
          <p:nvPr userDrawn="1"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8936BF80-696E-43EC-87AC-8715B91197B7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198F5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spcBef>
          <a:spcPct val="0"/>
        </a:spcBef>
        <a:spcAft>
          <a:spcPct val="25000"/>
        </a:spcAft>
        <a:tabLst>
          <a:tab pos="917575" algn="l"/>
          <a:tab pos="1825625" algn="l"/>
        </a:tabLst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84163" indent="6350" algn="l" defTabSz="628650" rtl="0" eaLnBrk="0" fontAlgn="base" hangingPunct="0">
        <a:spcBef>
          <a:spcPct val="0"/>
        </a:spcBef>
        <a:spcAft>
          <a:spcPct val="25000"/>
        </a:spcAft>
        <a:tabLst>
          <a:tab pos="917575" algn="l"/>
          <a:tab pos="182562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538288" indent="-566738" algn="l" defTabSz="628650" rtl="0" eaLnBrk="0" fontAlgn="base" hangingPunct="0">
        <a:spcBef>
          <a:spcPct val="0"/>
        </a:spcBef>
        <a:spcAft>
          <a:spcPct val="25000"/>
        </a:spcAft>
        <a:tabLst>
          <a:tab pos="917575" algn="l"/>
          <a:tab pos="182562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3311525" indent="-228600" algn="l" defTabSz="628650" rtl="0" eaLnBrk="0" fontAlgn="base" hangingPunct="0">
        <a:lnSpc>
          <a:spcPct val="85000"/>
        </a:lnSpc>
        <a:spcBef>
          <a:spcPct val="20000"/>
        </a:spcBef>
        <a:spcAft>
          <a:spcPct val="25000"/>
        </a:spcAft>
        <a:buChar char="–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3654425" indent="-228600" algn="l" defTabSz="628650" rtl="0" eaLnBrk="0" fontAlgn="base" hangingPunct="0">
        <a:lnSpc>
          <a:spcPct val="85000"/>
        </a:lnSpc>
        <a:spcBef>
          <a:spcPct val="20000"/>
        </a:spcBef>
        <a:spcAft>
          <a:spcPct val="2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4111625" indent="-228600" algn="l" defTabSz="628650" rtl="0" fontAlgn="base">
        <a:lnSpc>
          <a:spcPct val="85000"/>
        </a:lnSpc>
        <a:spcBef>
          <a:spcPct val="20000"/>
        </a:spcBef>
        <a:spcAft>
          <a:spcPct val="2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4568825" indent="-228600" algn="l" defTabSz="628650" rtl="0" fontAlgn="base">
        <a:lnSpc>
          <a:spcPct val="85000"/>
        </a:lnSpc>
        <a:spcBef>
          <a:spcPct val="20000"/>
        </a:spcBef>
        <a:spcAft>
          <a:spcPct val="2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5026025" indent="-228600" algn="l" defTabSz="628650" rtl="0" fontAlgn="base">
        <a:lnSpc>
          <a:spcPct val="85000"/>
        </a:lnSpc>
        <a:spcBef>
          <a:spcPct val="20000"/>
        </a:spcBef>
        <a:spcAft>
          <a:spcPct val="2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5483225" indent="-228600" algn="l" defTabSz="628650" rtl="0" fontAlgn="base">
        <a:lnSpc>
          <a:spcPct val="85000"/>
        </a:lnSpc>
        <a:spcBef>
          <a:spcPct val="20000"/>
        </a:spcBef>
        <a:spcAft>
          <a:spcPct val="2500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vised_sample_sectionopen5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1012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51013" name="Rectangle 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5E24CE97-8FF2-45AC-8628-B737A678CC02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2534" name="Picture 6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1015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253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1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10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10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2B14968-EFED-4AB0-97D0-1A48CB13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51023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2254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1025" name="Text Box 17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51026" name="Text Box 18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15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855663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854075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855663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854075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1092200" indent="-177800" algn="l" defTabSz="855663" rtl="0" eaLnBrk="0" fontAlgn="base" hangingPunct="0">
        <a:spcBef>
          <a:spcPct val="0"/>
        </a:spcBef>
        <a:spcAft>
          <a:spcPct val="75000"/>
        </a:spcAft>
        <a:buSzPct val="125000"/>
        <a:tabLst>
          <a:tab pos="854075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3pPr>
      <a:lvl4pPr marL="1206500" indent="165100" algn="l" defTabSz="855663" rtl="0" eaLnBrk="0" fontAlgn="base" hangingPunct="0">
        <a:spcBef>
          <a:spcPct val="0"/>
        </a:spcBef>
        <a:spcAft>
          <a:spcPct val="75000"/>
        </a:spcAft>
        <a:buSzPct val="125000"/>
        <a:tabLst>
          <a:tab pos="85407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595438" indent="-230188" algn="l" defTabSz="855663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052638" indent="-230188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509838" indent="-230188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967038" indent="-230188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424238" indent="-230188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vised_sample_sectionopen5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2036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52037" name="Rectangle 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0BAED1C1-A4F9-402C-883A-E0E4E72E844C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3558" name="Picture 6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2039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356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2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2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2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F8E8E6A-780C-43DA-929A-07704A61D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5204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23565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2049" name="Text Box 17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52050" name="Text Box 18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15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465138" indent="4445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914400" indent="-225425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376363" indent="3175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18335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2907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7479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2051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3060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4581" name="Picture 5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306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30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306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3AE7030-19C6-4CD1-81E1-D0D9C3301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53070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53072" name="Rectangle 16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7AF9E8AC-4ABB-4A4F-A7B5-75BBFBF69E6E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3074" name="Text Box 18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53075" name="Text Box 19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  <p:pic>
        <p:nvPicPr>
          <p:cNvPr id="24592" name="Picture 21" descr="Process_art_arrows_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457200"/>
            <a:ext cx="552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465138" indent="4445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914400" indent="-225425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376363" indent="3175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18335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2907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7479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2051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6131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56133" name="Text Box 5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5605" name="Picture 6" descr="section assesmentredbarche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59788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6137" name="Rectangle 9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8034E606-93E9-48A3-8830-10191B222329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5609" name="Picture 10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6139" name="Text Box 11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56140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5612" name="Picture 13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rgbClr val="1198F5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1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1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AutoNum type="alphaLcPeriod"/>
        <a:defRPr sz="2800">
          <a:solidFill>
            <a:schemeClr val="tx1"/>
          </a:solidFill>
          <a:latin typeface="Verdan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7156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6628" name="Picture 5" descr="greettopsampleproblem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100"/>
            <a:ext cx="8913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370013"/>
            <a:ext cx="85661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00438" y="153988"/>
            <a:ext cx="4891087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7160" name="Rectangle 8"/>
          <p:cNvSpPr>
            <a:spLocks noChangeArrowheads="1"/>
          </p:cNvSpPr>
          <p:nvPr/>
        </p:nvSpPr>
        <p:spPr bwMode="auto">
          <a:xfrm>
            <a:off x="533400" y="1524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SAMPLE PROBLEM</a:t>
            </a:r>
          </a:p>
        </p:txBody>
      </p:sp>
      <p:sp>
        <p:nvSpPr>
          <p:cNvPr id="1457161" name="Rectangle 9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0EA85A86-8D77-4F88-A2B2-9C48D102B612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6633" name="Picture 10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7163" name="Text Box 11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57164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6636" name="Picture 13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8180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560513"/>
            <a:ext cx="85661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7653" name="Picture 6" descr="sample-practicetopbar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" y="60325"/>
            <a:ext cx="88884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153988"/>
            <a:ext cx="54102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8184" name="Rectangle 8"/>
          <p:cNvSpPr>
            <a:spLocks noChangeArrowheads="1"/>
          </p:cNvSpPr>
          <p:nvPr/>
        </p:nvSpPr>
        <p:spPr bwMode="auto">
          <a:xfrm>
            <a:off x="547688" y="152400"/>
            <a:ext cx="8062912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SAMPLE PROBLEM                  PRACTICE PROBLEM</a:t>
            </a:r>
          </a:p>
        </p:txBody>
      </p:sp>
      <p:sp>
        <p:nvSpPr>
          <p:cNvPr id="1458185" name="Rectangle 9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018406CB-5AE7-4ECA-942B-4E57835D3F4C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7657" name="Picture 10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8187" name="Text Box 11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58188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7660" name="Picture 13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9204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211138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8678" name="Picture 7" descr="032-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2563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9208" name="Rectangle 8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E15BED2E-1BA5-4904-899E-74E1197741E0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8680" name="Picture 9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9210" name="Text Box 10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59211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8683" name="Picture 12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3200" b="1">
          <a:solidFill>
            <a:srgbClr val="1198F5"/>
          </a:solidFill>
          <a:latin typeface="+mn-lt"/>
          <a:ea typeface="+mn-ea"/>
          <a:cs typeface="+mn-cs"/>
        </a:defRPr>
      </a:lvl1pPr>
      <a:lvl2pPr marL="465138" indent="-7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0228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9701" name="Picture 6" descr="topbarcomb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30188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0232" name="Rectangle 8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E8349684-E4D3-4759-A9E6-7FB98EC4DC0F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9704" name="Picture 9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0234" name="Text Box 10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60235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9707" name="Picture 12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practice problem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01613"/>
            <a:ext cx="9144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1253" name="Text Box 5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1255" name="Rectangle 7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87EDA040-5B47-44C1-BEDD-7EB42094DE95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0727" name="Picture 8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1257" name="Text Box 9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61258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7772400" cy="3810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31" name="Picture 12" descr="chemasap-6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4419600"/>
            <a:ext cx="23939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1261" name="Text Box 13"/>
          <p:cNvSpPr txBox="1">
            <a:spLocks noChangeArrowheads="1"/>
          </p:cNvSpPr>
          <p:nvPr/>
        </p:nvSpPr>
        <p:spPr bwMode="auto">
          <a:xfrm>
            <a:off x="0" y="22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Practice Problems</a:t>
            </a:r>
          </a:p>
        </p:txBody>
      </p:sp>
      <p:pic>
        <p:nvPicPr>
          <p:cNvPr id="30733" name="Picture 14" descr="logo_ph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2276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62277" name="Rectangle 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823FC6F9-E99D-45C7-8A21-1B741ED47DBE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1750" name="Picture 6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2279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17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231188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22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22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22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BD2224EE-A9CA-4994-810F-11008149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6228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1757" name="Picture 16" descr="ke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14400" y="2397125"/>
            <a:ext cx="876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2290" name="Text Box 18"/>
          <p:cNvSpPr txBox="1">
            <a:spLocks noChangeArrowheads="1"/>
          </p:cNvSpPr>
          <p:nvPr userDrawn="1"/>
        </p:nvSpPr>
        <p:spPr bwMode="auto">
          <a:xfrm>
            <a:off x="1812925" y="762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62291" name="Text Box 19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spcBef>
          <a:spcPct val="0"/>
        </a:spcBef>
        <a:spcAft>
          <a:spcPct val="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spcBef>
          <a:spcPct val="145000"/>
        </a:spcBef>
        <a:spcAft>
          <a:spcPct val="70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1544638" indent="-630238" algn="l" defTabSz="628650" rtl="0" eaLnBrk="0" fontAlgn="base" hangingPunct="0">
        <a:spcBef>
          <a:spcPct val="145000"/>
        </a:spcBef>
        <a:spcAft>
          <a:spcPct val="70000"/>
        </a:spcAft>
        <a:buSzPct val="125000"/>
        <a:tabLst>
          <a:tab pos="974725" algn="l"/>
          <a:tab pos="1198563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3pPr>
      <a:lvl4pPr marL="1866900" indent="-495300" algn="l" defTabSz="628650" rtl="0" eaLnBrk="0" fontAlgn="base" hangingPunct="0">
        <a:spcBef>
          <a:spcPct val="0"/>
        </a:spcBef>
        <a:spcAft>
          <a:spcPct val="70000"/>
        </a:spcAft>
        <a:buSzPct val="125000"/>
        <a:buChar char="•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3175" algn="l" defTabSz="628650" rtl="0" eaLnBrk="0" fontAlgn="base" hangingPunct="0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3175" algn="l" defTabSz="628650" rtl="0" fontAlgn="base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895600" indent="3175" algn="l" defTabSz="628650" rtl="0" fontAlgn="base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3352800" indent="3175" algn="l" defTabSz="628650" rtl="0" fontAlgn="base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810000" indent="3175" algn="l" defTabSz="628650" rtl="0" fontAlgn="base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5956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077" name="Picture 6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5959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596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59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59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B55EE64C-9F2E-4CE5-A11A-72860D15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596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308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5969" name="Text Box 17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05970" name="Text Box 18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  <p:sp>
        <p:nvSpPr>
          <p:cNvPr id="1405971" name="Rectangle 19"/>
          <p:cNvSpPr>
            <a:spLocks noChangeArrowheads="1"/>
          </p:cNvSpPr>
          <p:nvPr userDrawn="1"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0120C2E7-C14E-4CF4-842F-F10E6F311CB2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465138" indent="4445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1485900" indent="-11430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4pPr>
      <a:lvl5pPr marL="1663700" indent="3175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120900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578100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3035300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492500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6691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2772" name="Picture 4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7188" y="6321425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6693" name="Text Box 5"/>
          <p:cNvSpPr txBox="1">
            <a:spLocks noChangeArrowheads="1"/>
          </p:cNvSpPr>
          <p:nvPr/>
        </p:nvSpPr>
        <p:spPr bwMode="auto">
          <a:xfrm>
            <a:off x="8108950" y="6462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906694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32775" name="Picture 7" descr="section assesmentredbarche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Quiz 2.3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49963" y="1962150"/>
            <a:ext cx="1112837" cy="1038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smtClean="0"/>
          </a:p>
        </p:txBody>
      </p:sp>
      <p:sp>
        <p:nvSpPr>
          <p:cNvPr id="1906698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906699" name="Rectangle 11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87646A38-44E6-4A6B-ACFF-9178623B8EE4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2780" name="Picture 12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1524000" y="3581400"/>
            <a:ext cx="1901825" cy="579438"/>
            <a:chOff x="228" y="3246"/>
            <a:chExt cx="1198" cy="365"/>
          </a:xfrm>
        </p:grpSpPr>
        <p:sp>
          <p:nvSpPr>
            <p:cNvPr id="1906703" name="AutoShape 15"/>
            <p:cNvSpPr>
              <a:spLocks noChangeArrowheads="1"/>
            </p:cNvSpPr>
            <p:nvPr/>
          </p:nvSpPr>
          <p:spPr bwMode="auto">
            <a:xfrm>
              <a:off x="228" y="3246"/>
              <a:ext cx="1198" cy="3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56078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06704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87" y="3324"/>
              <a:ext cx="1071" cy="2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 b="1"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906705" name="Text Box 17"/>
          <p:cNvSpPr txBox="1">
            <a:spLocks noChangeArrowheads="1"/>
          </p:cNvSpPr>
          <p:nvPr/>
        </p:nvSpPr>
        <p:spPr bwMode="auto">
          <a:xfrm>
            <a:off x="1587500" y="3678238"/>
            <a:ext cx="1722438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8000"/>
                </a:solidFill>
                <a:latin typeface="Arial" charset="0"/>
                <a:ea typeface="ＭＳ Ｐゴシック" pitchFamily="1" charset="-128"/>
              </a:rPr>
              <a:t>Section Quiz</a:t>
            </a: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2784" name="Picture 18" descr="QT_icon">
            <a:hlinkClick r:id="rId17" action="ppaction://hlinkfil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3352800"/>
            <a:ext cx="2324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6707" name="Text Box 19"/>
          <p:cNvSpPr txBox="1">
            <a:spLocks noChangeArrowheads="1"/>
          </p:cNvSpPr>
          <p:nvPr/>
        </p:nvSpPr>
        <p:spPr bwMode="auto">
          <a:xfrm>
            <a:off x="4267200" y="3048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pitchFamily="1" charset="-128"/>
              </a:rPr>
              <a:t>-or-</a:t>
            </a:r>
          </a:p>
        </p:txBody>
      </p:sp>
      <p:sp>
        <p:nvSpPr>
          <p:cNvPr id="1906708" name="Text Box 20"/>
          <p:cNvSpPr txBox="1">
            <a:spLocks noChangeArrowheads="1"/>
          </p:cNvSpPr>
          <p:nvPr/>
        </p:nvSpPr>
        <p:spPr bwMode="auto">
          <a:xfrm>
            <a:off x="1676400" y="2895600"/>
            <a:ext cx="662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Arial" charset="0"/>
                <a:ea typeface="ＭＳ Ｐゴシック" pitchFamily="1" charset="-128"/>
              </a:rPr>
              <a:t>Continue to:                                                           Launch:                                                                             </a:t>
            </a:r>
          </a:p>
        </p:txBody>
      </p:sp>
      <p:sp>
        <p:nvSpPr>
          <p:cNvPr id="1906709" name="Text Box 21"/>
          <p:cNvSpPr txBox="1">
            <a:spLocks noChangeArrowheads="1"/>
          </p:cNvSpPr>
          <p:nvPr/>
        </p:nvSpPr>
        <p:spPr bwMode="auto">
          <a:xfrm>
            <a:off x="1524000" y="15240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latin typeface="Arial" charset="0"/>
                <a:ea typeface="ＭＳ Ｐゴシック" pitchFamily="1" charset="-128"/>
              </a:rPr>
              <a:t>Assess students’ understanding of the concepts in Section</a:t>
            </a:r>
          </a:p>
        </p:txBody>
      </p:sp>
      <p:pic>
        <p:nvPicPr>
          <p:cNvPr id="32788" name="Picture 22" descr="logo_ph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65000"/>
        </a:spcAft>
        <a:buClr>
          <a:schemeClr val="tx2"/>
        </a:buClr>
        <a:buFont typeface="Arial" pitchFamily="34" charset="0"/>
        <a:buAutoNum type="alphaL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0"/>
        </a:spcBef>
        <a:spcAft>
          <a:spcPct val="65000"/>
        </a:spcAft>
        <a:buClr>
          <a:schemeClr val="accent2"/>
        </a:buClr>
        <a:buFont typeface="Wingdings" pitchFamily="2" charset="2"/>
        <a:defRPr sz="2800">
          <a:solidFill>
            <a:schemeClr val="tx1"/>
          </a:solidFill>
          <a:latin typeface="Verdana" pitchFamily="1" charset="0"/>
        </a:defRPr>
      </a:lvl4pPr>
      <a:lvl5pPr marL="2552700" indent="-533400" algn="l" rtl="0" eaLnBrk="0" fontAlgn="base" hangingPunct="0">
        <a:spcBef>
          <a:spcPct val="0"/>
        </a:spcBef>
        <a:spcAft>
          <a:spcPct val="65000"/>
        </a:spcAft>
        <a:buClr>
          <a:schemeClr val="tx2"/>
        </a:buClr>
        <a:buFont typeface="Wingdings" pitchFamily="2" charset="2"/>
        <a:defRPr sz="2800">
          <a:solidFill>
            <a:schemeClr val="tx1"/>
          </a:solidFill>
          <a:latin typeface="Verdana" pitchFamily="1" charset="0"/>
        </a:defRPr>
      </a:lvl5pPr>
      <a:lvl6pPr marL="3009900" indent="-533400" algn="l" rtl="0" fontAlgn="base">
        <a:spcBef>
          <a:spcPct val="0"/>
        </a:spcBef>
        <a:spcAft>
          <a:spcPct val="65000"/>
        </a:spcAft>
        <a:buClr>
          <a:schemeClr val="tx2"/>
        </a:buClr>
        <a:buFont typeface="Wingdings" pitchFamily="1" charset="2"/>
        <a:defRPr sz="2800">
          <a:solidFill>
            <a:schemeClr val="tx1"/>
          </a:solidFill>
          <a:latin typeface="Verdana" pitchFamily="1" charset="0"/>
        </a:defRPr>
      </a:lvl6pPr>
      <a:lvl7pPr marL="3467100" indent="-533400" algn="l" rtl="0" fontAlgn="base">
        <a:spcBef>
          <a:spcPct val="0"/>
        </a:spcBef>
        <a:spcAft>
          <a:spcPct val="65000"/>
        </a:spcAft>
        <a:buClr>
          <a:schemeClr val="tx2"/>
        </a:buClr>
        <a:buFont typeface="Wingdings" pitchFamily="1" charset="2"/>
        <a:defRPr sz="2800">
          <a:solidFill>
            <a:schemeClr val="tx1"/>
          </a:solidFill>
          <a:latin typeface="Verdana" pitchFamily="1" charset="0"/>
        </a:defRPr>
      </a:lvl7pPr>
      <a:lvl8pPr marL="3924300" indent="-533400" algn="l" rtl="0" fontAlgn="base">
        <a:spcBef>
          <a:spcPct val="0"/>
        </a:spcBef>
        <a:spcAft>
          <a:spcPct val="65000"/>
        </a:spcAft>
        <a:buClr>
          <a:schemeClr val="tx2"/>
        </a:buClr>
        <a:buFont typeface="Wingdings" pitchFamily="1" charset="2"/>
        <a:defRPr sz="2800">
          <a:solidFill>
            <a:schemeClr val="tx1"/>
          </a:solidFill>
          <a:latin typeface="Verdana" pitchFamily="1" charset="0"/>
        </a:defRPr>
      </a:lvl8pPr>
      <a:lvl9pPr marL="4381500" indent="-533400" algn="l" rtl="0" fontAlgn="base">
        <a:spcBef>
          <a:spcPct val="0"/>
        </a:spcBef>
        <a:spcAft>
          <a:spcPct val="65000"/>
        </a:spcAft>
        <a:buClr>
          <a:schemeClr val="tx2"/>
        </a:buClr>
        <a:buFont typeface="Wingdings" pitchFamily="1" charset="2"/>
        <a:defRPr sz="2800">
          <a:solidFill>
            <a:schemeClr val="tx1"/>
          </a:solidFill>
          <a:latin typeface="Verdan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8739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908740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© 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3797" name="Picture 5" descr="section assesmentredbarche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59788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8744" name="Rectangle 8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6F872495-845A-49A8-BF15-BF229EE18BE7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3801" name="Picture 9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8746" name="Text Box 10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908747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3804" name="Picture 12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rgbClr val="1198F5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75000"/>
        </a:spcAft>
        <a:buClr>
          <a:schemeClr val="tx1"/>
        </a:buClr>
        <a:buFont typeface="Arial" pitchFamily="34" charset="0"/>
        <a:buAutoNum type="alphaLcPeriod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AutoNum type="alphaL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6147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4820" name="Picture 4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7188" y="6321425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6149" name="Text Box 5"/>
          <p:cNvSpPr txBox="1">
            <a:spLocks noChangeArrowheads="1"/>
          </p:cNvSpPr>
          <p:nvPr/>
        </p:nvSpPr>
        <p:spPr bwMode="auto">
          <a:xfrm>
            <a:off x="8108950" y="6462713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926150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34823" name="Picture 7" descr="section assesmentredbarche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Section Quiz 2.3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49963" y="1962150"/>
            <a:ext cx="1112837" cy="10382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smtClean="0"/>
          </a:p>
        </p:txBody>
      </p:sp>
      <p:sp>
        <p:nvSpPr>
          <p:cNvPr id="1926154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926155" name="Rectangle 11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ADE33A50-F771-4F75-A4CA-E683C79E75D4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4828" name="Picture 12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1524000" y="3581400"/>
            <a:ext cx="1901825" cy="579438"/>
            <a:chOff x="228" y="3246"/>
            <a:chExt cx="1198" cy="365"/>
          </a:xfrm>
        </p:grpSpPr>
        <p:sp>
          <p:nvSpPr>
            <p:cNvPr id="1926159" name="AutoShape 15"/>
            <p:cNvSpPr>
              <a:spLocks noChangeArrowheads="1"/>
            </p:cNvSpPr>
            <p:nvPr/>
          </p:nvSpPr>
          <p:spPr bwMode="auto">
            <a:xfrm>
              <a:off x="228" y="3246"/>
              <a:ext cx="1198" cy="3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56078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26160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87" y="3324"/>
              <a:ext cx="1071" cy="2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 b="1"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926161" name="Text Box 17"/>
          <p:cNvSpPr txBox="1">
            <a:spLocks noChangeArrowheads="1"/>
          </p:cNvSpPr>
          <p:nvPr/>
        </p:nvSpPr>
        <p:spPr bwMode="auto">
          <a:xfrm>
            <a:off x="1587500" y="3678238"/>
            <a:ext cx="1722438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8000"/>
                </a:solidFill>
                <a:latin typeface="Arial" charset="0"/>
                <a:ea typeface="ＭＳ Ｐゴシック" pitchFamily="1" charset="-128"/>
              </a:rPr>
              <a:t>Section Quiz</a:t>
            </a: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4832" name="Picture 18" descr="QT_icon">
            <a:hlinkClick r:id="rId17" action="ppaction://hlinkfil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3352800"/>
            <a:ext cx="2324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6163" name="Text Box 19"/>
          <p:cNvSpPr txBox="1">
            <a:spLocks noChangeArrowheads="1"/>
          </p:cNvSpPr>
          <p:nvPr/>
        </p:nvSpPr>
        <p:spPr bwMode="auto">
          <a:xfrm>
            <a:off x="4267200" y="3048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pitchFamily="1" charset="-128"/>
              </a:rPr>
              <a:t>-or-</a:t>
            </a:r>
          </a:p>
        </p:txBody>
      </p:sp>
      <p:sp>
        <p:nvSpPr>
          <p:cNvPr id="1926164" name="Text Box 20"/>
          <p:cNvSpPr txBox="1">
            <a:spLocks noChangeArrowheads="1"/>
          </p:cNvSpPr>
          <p:nvPr/>
        </p:nvSpPr>
        <p:spPr bwMode="auto">
          <a:xfrm>
            <a:off x="1676400" y="2895600"/>
            <a:ext cx="662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Arial" charset="0"/>
                <a:ea typeface="ＭＳ Ｐゴシック" pitchFamily="1" charset="-128"/>
              </a:rPr>
              <a:t>Continue to:                                                           Launch:                                                                             </a:t>
            </a:r>
          </a:p>
        </p:txBody>
      </p:sp>
      <p:sp>
        <p:nvSpPr>
          <p:cNvPr id="1926165" name="Text Box 21"/>
          <p:cNvSpPr txBox="1">
            <a:spLocks noChangeArrowheads="1"/>
          </p:cNvSpPr>
          <p:nvPr/>
        </p:nvSpPr>
        <p:spPr bwMode="auto">
          <a:xfrm>
            <a:off x="1524000" y="15240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latin typeface="Arial" charset="0"/>
                <a:ea typeface="ＭＳ Ｐゴシック" pitchFamily="1" charset="-128"/>
              </a:rPr>
              <a:t>Assess students’ understanding of the concepts in Section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65000"/>
        </a:spcAft>
        <a:buClr>
          <a:schemeClr val="tx2"/>
        </a:buClr>
        <a:buFont typeface="Arial" pitchFamily="34" charset="0"/>
        <a:buAutoNum type="alphaL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0"/>
        </a:spcBef>
        <a:spcAft>
          <a:spcPct val="65000"/>
        </a:spcAft>
        <a:buClr>
          <a:schemeClr val="accent2"/>
        </a:buClr>
        <a:buFont typeface="Wingdings" pitchFamily="2" charset="2"/>
        <a:defRPr sz="2800">
          <a:solidFill>
            <a:schemeClr val="tx1"/>
          </a:solidFill>
          <a:latin typeface="Verdana" pitchFamily="1" charset="0"/>
        </a:defRPr>
      </a:lvl4pPr>
      <a:lvl5pPr marL="2552700" indent="-533400" algn="l" rtl="0" eaLnBrk="0" fontAlgn="base" hangingPunct="0">
        <a:spcBef>
          <a:spcPct val="0"/>
        </a:spcBef>
        <a:spcAft>
          <a:spcPct val="65000"/>
        </a:spcAft>
        <a:buClr>
          <a:schemeClr val="tx2"/>
        </a:buClr>
        <a:buFont typeface="Wingdings" pitchFamily="2" charset="2"/>
        <a:defRPr sz="2800">
          <a:solidFill>
            <a:schemeClr val="tx1"/>
          </a:solidFill>
          <a:latin typeface="Verdana" pitchFamily="1" charset="0"/>
        </a:defRPr>
      </a:lvl5pPr>
      <a:lvl6pPr marL="3009900" indent="-533400" algn="l" rtl="0" fontAlgn="base">
        <a:spcBef>
          <a:spcPct val="0"/>
        </a:spcBef>
        <a:spcAft>
          <a:spcPct val="65000"/>
        </a:spcAft>
        <a:buClr>
          <a:schemeClr val="tx2"/>
        </a:buClr>
        <a:buFont typeface="Wingdings" pitchFamily="1" charset="2"/>
        <a:defRPr sz="2800">
          <a:solidFill>
            <a:schemeClr val="tx1"/>
          </a:solidFill>
          <a:latin typeface="Verdana" pitchFamily="1" charset="0"/>
        </a:defRPr>
      </a:lvl6pPr>
      <a:lvl7pPr marL="3467100" indent="-533400" algn="l" rtl="0" fontAlgn="base">
        <a:spcBef>
          <a:spcPct val="0"/>
        </a:spcBef>
        <a:spcAft>
          <a:spcPct val="65000"/>
        </a:spcAft>
        <a:buClr>
          <a:schemeClr val="tx2"/>
        </a:buClr>
        <a:buFont typeface="Wingdings" pitchFamily="1" charset="2"/>
        <a:defRPr sz="2800">
          <a:solidFill>
            <a:schemeClr val="tx1"/>
          </a:solidFill>
          <a:latin typeface="Verdana" pitchFamily="1" charset="0"/>
        </a:defRPr>
      </a:lvl7pPr>
      <a:lvl8pPr marL="3924300" indent="-533400" algn="l" rtl="0" fontAlgn="base">
        <a:spcBef>
          <a:spcPct val="0"/>
        </a:spcBef>
        <a:spcAft>
          <a:spcPct val="65000"/>
        </a:spcAft>
        <a:buClr>
          <a:schemeClr val="tx2"/>
        </a:buClr>
        <a:buFont typeface="Wingdings" pitchFamily="1" charset="2"/>
        <a:defRPr sz="2800">
          <a:solidFill>
            <a:schemeClr val="tx1"/>
          </a:solidFill>
          <a:latin typeface="Verdana" pitchFamily="1" charset="0"/>
        </a:defRPr>
      </a:lvl8pPr>
      <a:lvl9pPr marL="4381500" indent="-533400" algn="l" rtl="0" fontAlgn="base">
        <a:spcBef>
          <a:spcPct val="0"/>
        </a:spcBef>
        <a:spcAft>
          <a:spcPct val="65000"/>
        </a:spcAft>
        <a:buClr>
          <a:schemeClr val="tx2"/>
        </a:buClr>
        <a:buFont typeface="Wingdings" pitchFamily="1" charset="2"/>
        <a:defRPr sz="2800">
          <a:solidFill>
            <a:schemeClr val="tx1"/>
          </a:solidFill>
          <a:latin typeface="Verdan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8195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928196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© 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5845" name="Picture 5" descr="section assesmentredbarche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59788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8200" name="Rectangle 8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A7204D69-8E03-4A9C-BAA4-95FB673FE426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5849" name="Picture 9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8202" name="Text Box 10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928203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5852" name="Picture 12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rgbClr val="1198F5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75000"/>
        </a:spcAft>
        <a:buClr>
          <a:schemeClr val="tx1"/>
        </a:buClr>
        <a:buFont typeface="Arial" pitchFamily="34" charset="0"/>
        <a:buAutoNum type="alphaLcPeriod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AutoNum type="alphaL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ottomleftswo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9219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929220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© 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6869" name="Picture 5" descr="section assesmentredbarche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59788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9224" name="Rectangle 8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47558BC6-3474-44FC-BE25-4A21BDD613EA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33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6873" name="Picture 9" descr="end show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9226" name="Text Box 10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929227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6876" name="Picture 12" descr="logo_p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rgbClr val="1198F5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75000"/>
        </a:spcAft>
        <a:buClr>
          <a:schemeClr val="tx1"/>
        </a:buClr>
        <a:buFont typeface="Arial" pitchFamily="34" charset="0"/>
        <a:buAutoNum type="alphaLcPeriod"/>
        <a:defRPr sz="24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4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AutoNum type="alphaLcPeriod"/>
        <a:defRPr sz="24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4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4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4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6980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9977D552-35AE-492B-AB17-B80A0B336C73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102" name="Picture 6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6983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41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698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698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698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7153263D-1E10-4720-974A-6A7CC689E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6991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410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6993" name="Text Box 17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06994" name="Text Box 18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855663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1544638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855663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1544638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466725" indent="447675" algn="l" defTabSz="855663" rtl="0" eaLnBrk="0" fontAlgn="base" hangingPunct="0">
        <a:spcBef>
          <a:spcPct val="0"/>
        </a:spcBef>
        <a:spcAft>
          <a:spcPct val="75000"/>
        </a:spcAft>
        <a:buSzPct val="125000"/>
        <a:tabLst>
          <a:tab pos="1544638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1539875" indent="-168275" algn="l" defTabSz="855663" rtl="0" eaLnBrk="0" fontAlgn="base" hangingPunct="0">
        <a:spcBef>
          <a:spcPct val="0"/>
        </a:spcBef>
        <a:spcAft>
          <a:spcPct val="75000"/>
        </a:spcAft>
        <a:buSzPct val="125000"/>
        <a:tabLst>
          <a:tab pos="1544638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4pPr>
      <a:lvl5pPr marL="2058988" indent="-285750" algn="l" defTabSz="855663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1544638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5pPr>
      <a:lvl6pPr marL="2516188" indent="-285750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1544638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973388" indent="-285750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1544638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3430588" indent="-285750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1544638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887788" indent="-285750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1544638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8004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1408005" name="Rectangle 5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824002F9-F404-487B-B96E-19FEB84449B3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126" name="Picture 6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8007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1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80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80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80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6DDE6EB-9F2F-4DB7-BD46-52052CC3D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80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513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8017" name="Text Box 17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08018" name="Text Box 18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465138" indent="4445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914400" indent="-225425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376363" indent="3175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18335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2907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7479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2051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9028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149" name="Picture 5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9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9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9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52A5C23-E3E7-4147-A35C-2674FF381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9038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09040" name="Rectangle 16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AA7DAA7B-3FE0-4026-BFC0-14670C6AC2C0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15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9042" name="Text Box 18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09043" name="Text Box 19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  <p:pic>
        <p:nvPicPr>
          <p:cNvPr id="6160" name="Picture 20" descr="Process_art_arrows_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457200"/>
            <a:ext cx="552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465138" indent="4445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914400" indent="-225425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376363" indent="3175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18335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2907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7479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2051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vised_sample_sectionopen5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0052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173" name="Picture 5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0054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71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0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0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A9FDC36-43C7-45C5-A118-A7ACEAEB4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1006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0063" name="Rectangle 15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6523FF3D-7DA0-4B36-91FD-E7F93DFD7E2E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718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0065" name="Text Box 17"/>
          <p:cNvSpPr txBox="1">
            <a:spLocks noChangeArrowheads="1"/>
          </p:cNvSpPr>
          <p:nvPr userDrawn="1"/>
        </p:nvSpPr>
        <p:spPr bwMode="auto">
          <a:xfrm>
            <a:off x="17526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10066" name="Text Box 18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228600" indent="4445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914400" indent="-225425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376363" indent="3175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18335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2907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7479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2051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emasap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end sho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1076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8197" name="Picture 5" descr="logo_p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1078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81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231188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1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1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1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9306D86-900A-4739-BE78-5E76B57F2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11085" name="Rectangl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1087" name="Rectangle 15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9063C346-5093-4625-BFDB-4E4ED4EA0EA2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8205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defTabSz="628650" rtl="0" eaLnBrk="0" fontAlgn="base" hangingPunct="0">
        <a:spcBef>
          <a:spcPct val="0"/>
        </a:spcBef>
        <a:spcAft>
          <a:spcPct val="75000"/>
        </a:spcAft>
        <a:tabLst>
          <a:tab pos="1600200" algn="l"/>
          <a:tab pos="1825625" algn="l"/>
        </a:tabLst>
        <a:defRPr sz="2800" b="1">
          <a:solidFill>
            <a:srgbClr val="1198F5"/>
          </a:solidFill>
          <a:latin typeface="+mn-lt"/>
          <a:ea typeface="MS PGothic" pitchFamily="34" charset="-128"/>
          <a:cs typeface="+mn-cs"/>
        </a:defRPr>
      </a:lvl1pPr>
      <a:lvl2pPr marL="739775" indent="3175" algn="l" defTabSz="628650" rtl="0" eaLnBrk="0" fontAlgn="base" hangingPunct="0">
        <a:spcBef>
          <a:spcPct val="0"/>
        </a:spcBef>
        <a:spcAft>
          <a:spcPct val="75000"/>
        </a:spcAft>
        <a:tabLst>
          <a:tab pos="1600200" algn="l"/>
          <a:tab pos="182562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257300" indent="-342900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1600200" algn="l"/>
          <a:tab pos="182562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1885950" indent="-400050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1600200" algn="l"/>
          <a:tab pos="1825625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3654425" indent="-228600" algn="l" defTabSz="628650" rtl="0" eaLnBrk="0" fontAlgn="base" hangingPunct="0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41116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45688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50260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54832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end sh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2100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pic>
        <p:nvPicPr>
          <p:cNvPr id="9220" name="Picture 5" descr="logo_ph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2102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1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89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2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2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2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9F57AC2-A42D-427A-82A8-EA53E4C38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6" name="Picture 12" descr="chemasap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0"/>
            <a:ext cx="19050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2110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1" charset="-128"/>
            </a:endParaRPr>
          </a:p>
        </p:txBody>
      </p:sp>
      <p:sp>
        <p:nvSpPr>
          <p:cNvPr id="1412112" name="Rectangle 16"/>
          <p:cNvSpPr>
            <a:spLocks noChangeArrowheads="1"/>
          </p:cNvSpPr>
          <p:nvPr/>
        </p:nvSpPr>
        <p:spPr bwMode="auto">
          <a:xfrm>
            <a:off x="66294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             Slide </a:t>
            </a:r>
          </a:p>
          <a:p>
            <a:pPr algn="r" eaLnBrk="1" hangingPunct="1">
              <a:defRPr/>
            </a:pPr>
            <a:fld id="{A0CB3E97-2323-4B8D-AF14-3848D19538AF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 of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922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14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2114" name="Text Box 18"/>
          <p:cNvSpPr txBox="1">
            <a:spLocks noChangeArrowheads="1"/>
          </p:cNvSpPr>
          <p:nvPr userDrawn="1"/>
        </p:nvSpPr>
        <p:spPr bwMode="auto">
          <a:xfrm>
            <a:off x="1828800" y="152400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Polar Bonds and </a:t>
            </a:r>
          </a:p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1" charset="-128"/>
              </a:rPr>
              <a:t>Molecules</a:t>
            </a:r>
          </a:p>
        </p:txBody>
      </p:sp>
      <p:sp>
        <p:nvSpPr>
          <p:cNvPr id="1412115" name="Text Box 19"/>
          <p:cNvSpPr txBox="1">
            <a:spLocks noChangeArrowheads="1"/>
          </p:cNvSpPr>
          <p:nvPr userDrawn="1"/>
        </p:nvSpPr>
        <p:spPr bwMode="auto">
          <a:xfrm>
            <a:off x="3810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1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1" charset="-128"/>
        </a:defRPr>
      </a:lvl9pPr>
    </p:titleStyle>
    <p:bodyStyle>
      <a:lvl1pPr marL="803275" indent="-803275" algn="l" defTabSz="62865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7575" algn="l"/>
          <a:tab pos="1825625" algn="l"/>
        </a:tabLst>
        <a:defRPr sz="2800" b="1">
          <a:solidFill>
            <a:srgbClr val="1198F5"/>
          </a:solidFill>
          <a:latin typeface="+mn-lt"/>
          <a:ea typeface="MS PGothic" pitchFamily="34" charset="-128"/>
          <a:cs typeface="+mn-cs"/>
        </a:defRPr>
      </a:lvl1pPr>
      <a:lvl2pPr marL="2225675" indent="-1308100" algn="l" defTabSz="62865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7575" algn="l"/>
          <a:tab pos="182562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2968625" indent="-566738" algn="l" defTabSz="62865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tabLst>
          <a:tab pos="917575" algn="l"/>
          <a:tab pos="1825625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3311525" indent="-228600" algn="l" defTabSz="628650" rtl="0" eaLnBrk="0" fontAlgn="base" hangingPunct="0">
        <a:spcBef>
          <a:spcPct val="20000"/>
        </a:spcBef>
        <a:spcAft>
          <a:spcPct val="0"/>
        </a:spcAft>
        <a:buChar char="–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3654425" indent="-228600" algn="l" defTabSz="628650" rtl="0" eaLnBrk="0" fontAlgn="base" hangingPunct="0">
        <a:spcBef>
          <a:spcPct val="20000"/>
        </a:spcBef>
        <a:spcAft>
          <a:spcPct val="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4111625" indent="-228600" algn="l" defTabSz="628650" rtl="0" fontAlgn="base">
        <a:spcBef>
          <a:spcPct val="20000"/>
        </a:spcBef>
        <a:spcAft>
          <a:spcPct val="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4568825" indent="-228600" algn="l" defTabSz="628650" rtl="0" fontAlgn="base">
        <a:spcBef>
          <a:spcPct val="20000"/>
        </a:spcBef>
        <a:spcAft>
          <a:spcPct val="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5026025" indent="-228600" algn="l" defTabSz="628650" rtl="0" fontAlgn="base">
        <a:spcBef>
          <a:spcPct val="20000"/>
        </a:spcBef>
        <a:spcAft>
          <a:spcPct val="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5483225" indent="-228600" algn="l" defTabSz="628650" rtl="0" fontAlgn="base">
        <a:spcBef>
          <a:spcPct val="20000"/>
        </a:spcBef>
        <a:spcAft>
          <a:spcPct val="0"/>
        </a:spcAft>
        <a:buChar char="»"/>
        <a:tabLst>
          <a:tab pos="917575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838200" y="90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8.4</a:t>
            </a:r>
          </a:p>
        </p:txBody>
      </p:sp>
      <p:sp>
        <p:nvSpPr>
          <p:cNvPr id="5427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Polarity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2076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Ionic</a:t>
            </a:r>
            <a:endParaRPr lang="en-US" sz="4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200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Covalent</a:t>
            </a:r>
            <a:endParaRPr lang="en-US" sz="4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7692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C82E32"/>
                </a:solidFill>
              </a:rPr>
              <a:t>Bonding</a:t>
            </a:r>
            <a:endParaRPr lang="en-US" sz="4800" b="1" u="sng" dirty="0">
              <a:solidFill>
                <a:srgbClr val="C82E32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743200" y="4572000"/>
            <a:ext cx="6400800" cy="2286000"/>
          </a:xfrm>
          <a:prstGeom prst="rect">
            <a:avLst/>
          </a:prstGeom>
          <a:solidFill>
            <a:srgbClr val="FFE0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838200" y="90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8.4</a:t>
            </a:r>
          </a:p>
        </p:txBody>
      </p:sp>
      <p:sp>
        <p:nvSpPr>
          <p:cNvPr id="604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Polarity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5334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dispersion forces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5334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CC"/>
                </a:solidFill>
              </a:rPr>
              <a:t>dipole-dipole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838200" y="90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8.4</a:t>
            </a:r>
          </a:p>
        </p:txBody>
      </p:sp>
      <p:sp>
        <p:nvSpPr>
          <p:cNvPr id="604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Polarity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5334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dispersion forces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5334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dipole-dipole forces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3896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00CC"/>
                </a:solidFill>
              </a:rPr>
              <a:t>H-bonds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3" cstate="print"/>
          <a:srcRect b="27000"/>
          <a:stretch>
            <a:fillRect/>
          </a:stretch>
        </p:blipFill>
        <p:spPr bwMode="auto">
          <a:xfrm>
            <a:off x="0" y="37338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594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 </a:t>
            </a:r>
            <a:r>
              <a:rPr lang="en-US" sz="3200" b="1" dirty="0" smtClean="0">
                <a:solidFill>
                  <a:srgbClr val="0000CC"/>
                </a:solidFill>
              </a:rPr>
              <a:t>permanent dipoles </a:t>
            </a:r>
            <a:r>
              <a:rPr lang="en-US" sz="3200" dirty="0" smtClean="0"/>
              <a:t>from </a:t>
            </a:r>
          </a:p>
          <a:p>
            <a:r>
              <a:rPr lang="en-US" sz="3200" dirty="0" smtClean="0"/>
              <a:t>   </a:t>
            </a:r>
            <a:r>
              <a:rPr lang="en-US" sz="3200" b="1" dirty="0" smtClean="0">
                <a:solidFill>
                  <a:srgbClr val="0000CC"/>
                </a:solidFill>
              </a:rPr>
              <a:t>polar molecules</a:t>
            </a:r>
            <a:endParaRPr lang="en-US" sz="3200" b="1" baseline="30000" dirty="0">
              <a:solidFill>
                <a:srgbClr val="0000CC"/>
              </a:solidFill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0" y="0"/>
            <a:ext cx="601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1200" b="1" kern="0" dirty="0">
              <a:solidFill>
                <a:srgbClr val="1198F5"/>
              </a:solidFill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600" b="1" u="sng" kern="0" dirty="0">
                <a:latin typeface="+mn-lt"/>
              </a:rPr>
              <a:t>van </a:t>
            </a:r>
            <a:r>
              <a:rPr lang="en-US" sz="3600" b="1" u="sng" kern="0" dirty="0" err="1">
                <a:latin typeface="+mn-lt"/>
              </a:rPr>
              <a:t>der</a:t>
            </a:r>
            <a:r>
              <a:rPr lang="en-US" sz="3600" b="1" u="sng" kern="0" dirty="0">
                <a:latin typeface="+mn-lt"/>
              </a:rPr>
              <a:t> Waals Forces</a:t>
            </a:r>
            <a:endParaRPr lang="en-US" sz="3600" kern="0" dirty="0"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3600" b="1" u="sng" kern="0" dirty="0"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600" b="1" u="sng" kern="0" dirty="0" smtClean="0">
                <a:solidFill>
                  <a:srgbClr val="0000CC"/>
                </a:solidFill>
                <a:latin typeface="+mn-lt"/>
              </a:rPr>
              <a:t>dipole–dipole forces</a:t>
            </a:r>
            <a:endParaRPr lang="en-US" sz="3600" b="1" u="sng" kern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4807803"/>
            <a:ext cx="73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807803"/>
            <a:ext cx="73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8078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Cl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48078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Cl</a:t>
            </a:r>
            <a:endParaRPr lang="en-US" sz="4800" b="1" dirty="0"/>
          </a:p>
        </p:txBody>
      </p:sp>
      <p:cxnSp>
        <p:nvCxnSpPr>
          <p:cNvPr id="13" name="Straight Connector 12"/>
          <p:cNvCxnSpPr>
            <a:stCxn id="8" idx="3"/>
            <a:endCxn id="10" idx="1"/>
          </p:cNvCxnSpPr>
          <p:nvPr/>
        </p:nvCxnSpPr>
        <p:spPr bwMode="auto">
          <a:xfrm>
            <a:off x="1828800" y="5223302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9" idx="3"/>
            <a:endCxn id="11" idx="1"/>
          </p:cNvCxnSpPr>
          <p:nvPr/>
        </p:nvCxnSpPr>
        <p:spPr bwMode="auto">
          <a:xfrm>
            <a:off x="6524625" y="5223302"/>
            <a:ext cx="4857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838200" y="90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8.4</a:t>
            </a:r>
          </a:p>
        </p:txBody>
      </p:sp>
      <p:sp>
        <p:nvSpPr>
          <p:cNvPr id="604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Polarity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00600" y="3896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00CC"/>
                </a:solidFill>
              </a:rPr>
              <a:t>H-bonds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5334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CC"/>
                </a:solidFill>
              </a:rPr>
              <a:t>dispersion forces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334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CC"/>
                </a:solidFill>
              </a:rPr>
              <a:t>dipole-dipole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11_08"/>
          <p:cNvPicPr>
            <a:picLocks noChangeAspect="1" noChangeArrowheads="1"/>
          </p:cNvPicPr>
          <p:nvPr/>
        </p:nvPicPr>
        <p:blipFill>
          <a:blip r:embed="rId3" cstate="print"/>
          <a:srcRect l="46000" t="2000" r="45600" b="94000"/>
          <a:stretch>
            <a:fillRect/>
          </a:stretch>
        </p:blipFill>
        <p:spPr bwMode="auto">
          <a:xfrm>
            <a:off x="3581400" y="1524000"/>
            <a:ext cx="571740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11_08"/>
          <p:cNvPicPr>
            <a:picLocks noChangeAspect="1" noChangeArrowheads="1"/>
          </p:cNvPicPr>
          <p:nvPr/>
        </p:nvPicPr>
        <p:blipFill>
          <a:blip r:embed="rId3" cstate="print"/>
          <a:srcRect l="46000" t="2000" r="45600" b="94000"/>
          <a:stretch>
            <a:fillRect/>
          </a:stretch>
        </p:blipFill>
        <p:spPr bwMode="auto">
          <a:xfrm>
            <a:off x="2323860" y="1524000"/>
            <a:ext cx="571740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1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9200" t="20000" r="16000" b="58000"/>
          <a:stretch>
            <a:fillRect/>
          </a:stretch>
        </p:blipFill>
        <p:spPr>
          <a:xfrm>
            <a:off x="6246295" y="0"/>
            <a:ext cx="2897705" cy="1967097"/>
          </a:xfrm>
        </p:spPr>
      </p:pic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3124200"/>
            <a:ext cx="67818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H-bonds are caused by an  </a:t>
            </a:r>
            <a:r>
              <a:rPr lang="en-US" b="1" dirty="0" smtClean="0">
                <a:solidFill>
                  <a:srgbClr val="0000CC"/>
                </a:solidFill>
              </a:rPr>
              <a:t>electron deficient H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atoms (bonded to N, O, or F) </a:t>
            </a:r>
            <a:r>
              <a:rPr lang="en-US" b="1" dirty="0" smtClean="0">
                <a:solidFill>
                  <a:srgbClr val="0000CC"/>
                </a:solidFill>
              </a:rPr>
              <a:t>attracted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to </a:t>
            </a:r>
            <a:r>
              <a:rPr lang="en-US" b="1" dirty="0" smtClean="0">
                <a:solidFill>
                  <a:srgbClr val="0000CC"/>
                </a:solidFill>
              </a:rPr>
              <a:t>small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very electronegative</a:t>
            </a:r>
            <a:r>
              <a:rPr lang="en-US" dirty="0" smtClean="0"/>
              <a:t>      </a:t>
            </a:r>
            <a:r>
              <a:rPr lang="en-US" b="1" dirty="0" smtClean="0">
                <a:solidFill>
                  <a:srgbClr val="0000CC"/>
                </a:solidFill>
              </a:rPr>
              <a:t>N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rgbClr val="0000CC"/>
                </a:solidFill>
              </a:rPr>
              <a:t> O</a:t>
            </a:r>
            <a:r>
              <a:rPr lang="en-US" b="0" dirty="0" smtClean="0">
                <a:solidFill>
                  <a:schemeClr val="tx1"/>
                </a:solidFill>
              </a:rPr>
              <a:t>, or </a:t>
            </a:r>
            <a:r>
              <a:rPr lang="en-US" b="1" dirty="0" smtClean="0">
                <a:solidFill>
                  <a:srgbClr val="0000CC"/>
                </a:solidFill>
              </a:rPr>
              <a:t>F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atoms on a          </a:t>
            </a:r>
            <a:r>
              <a:rPr lang="en-US" b="1" dirty="0" smtClean="0">
                <a:solidFill>
                  <a:srgbClr val="0000CC"/>
                </a:solidFill>
              </a:rPr>
              <a:t>nearby</a:t>
            </a:r>
            <a:r>
              <a:rPr lang="en-US" dirty="0" smtClean="0"/>
              <a:t> </a:t>
            </a:r>
            <a:r>
              <a:rPr lang="en-US" b="0" dirty="0" smtClean="0">
                <a:solidFill>
                  <a:schemeClr val="tx1"/>
                </a:solidFill>
              </a:rPr>
              <a:t>molecule.</a:t>
            </a:r>
          </a:p>
          <a:p>
            <a:pPr eaLnBrk="1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H-bonds are the </a:t>
            </a:r>
            <a:r>
              <a:rPr lang="en-US" dirty="0" smtClean="0">
                <a:solidFill>
                  <a:srgbClr val="0000CC"/>
                </a:solidFill>
              </a:rPr>
              <a:t>strongest IMAF</a:t>
            </a:r>
          </a:p>
        </p:txBody>
      </p:sp>
      <p:pic>
        <p:nvPicPr>
          <p:cNvPr id="7" name="Picture 7" descr="11_08"/>
          <p:cNvPicPr>
            <a:picLocks noChangeAspect="1" noChangeArrowheads="1"/>
          </p:cNvPicPr>
          <p:nvPr/>
        </p:nvPicPr>
        <p:blipFill>
          <a:blip r:embed="rId3" cstate="print"/>
          <a:srcRect l="16000" r="54000" b="86000"/>
          <a:stretch>
            <a:fillRect/>
          </a:stretch>
        </p:blipFill>
        <p:spPr bwMode="auto">
          <a:xfrm>
            <a:off x="76200" y="1295400"/>
            <a:ext cx="2041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4495800" cy="685800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rgbClr val="0000CC"/>
                </a:solidFill>
              </a:rPr>
              <a:t>Hydrogen Bonding</a:t>
            </a:r>
          </a:p>
        </p:txBody>
      </p:sp>
      <p:pic>
        <p:nvPicPr>
          <p:cNvPr id="10" name="Picture 7" descr="11_08"/>
          <p:cNvPicPr>
            <a:picLocks noChangeAspect="1" noChangeArrowheads="1"/>
          </p:cNvPicPr>
          <p:nvPr/>
        </p:nvPicPr>
        <p:blipFill>
          <a:blip r:embed="rId3" cstate="print"/>
          <a:srcRect l="55200" r="12000" b="86000"/>
          <a:stretch>
            <a:fillRect/>
          </a:stretch>
        </p:blipFill>
        <p:spPr bwMode="auto">
          <a:xfrm>
            <a:off x="4572000" y="1295400"/>
            <a:ext cx="223250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11_08"/>
          <p:cNvPicPr>
            <a:picLocks noChangeAspect="1" noChangeArrowheads="1"/>
          </p:cNvPicPr>
          <p:nvPr/>
        </p:nvPicPr>
        <p:blipFill>
          <a:blip r:embed="rId3" cstate="print"/>
          <a:srcRect l="46000" t="2000" r="45600" b="94000"/>
          <a:stretch>
            <a:fillRect/>
          </a:stretch>
        </p:blipFill>
        <p:spPr bwMode="auto">
          <a:xfrm>
            <a:off x="2933460" y="1524000"/>
            <a:ext cx="571740" cy="54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10800000">
            <a:off x="3200400" y="914400"/>
            <a:ext cx="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267200" y="838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+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838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–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2286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+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914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+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2362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+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838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–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18536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3800" y="29204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36824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4495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2400" y="5257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HF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6019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543800" y="2971800"/>
            <a:ext cx="8382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7543800" y="2971800"/>
            <a:ext cx="8382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620000" y="3810000"/>
            <a:ext cx="8382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7620000" y="3810000"/>
            <a:ext cx="8382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4572000"/>
            <a:ext cx="8382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7696200" y="4572000"/>
            <a:ext cx="8382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54" name="Picture 2" descr="https://encrypted-tbn2.gstatic.com/images?q=tbn:ANd9GcSVib3cT7-u_jXNbbikvG9w3IRxS3B1BCt30_1Kz8PfzV1eW5Xq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88679"/>
            <a:ext cx="1752600" cy="1624728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7467600" y="5257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√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2800" y="60446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√</a:t>
            </a:r>
            <a:endParaRPr lang="en-US" sz="32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5607E-6 L 0.08836 -0.0055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3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5607E-6 L -0.10538 -0.005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-3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1 -0.003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9259E-6 L 0.075 -0.0071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6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800" b="1" u="sng" kern="0" dirty="0">
              <a:latin typeface="+mn-lt"/>
            </a:endParaRP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0" y="0"/>
            <a:ext cx="647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Special Properties of Water</a:t>
            </a:r>
          </a:p>
          <a:p>
            <a:r>
              <a:rPr lang="en-US" sz="3600" u="sng" dirty="0"/>
              <a:t>caused by </a:t>
            </a:r>
            <a:r>
              <a:rPr lang="en-US" sz="3600" b="1" u="sng" dirty="0" smtClean="0">
                <a:solidFill>
                  <a:srgbClr val="0000CC"/>
                </a:solidFill>
              </a:rPr>
              <a:t>strong attractions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676400"/>
            <a:ext cx="47244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higher </a:t>
            </a:r>
            <a:r>
              <a:rPr lang="en-US" sz="3200" b="1" dirty="0" smtClean="0">
                <a:solidFill>
                  <a:srgbClr val="0000CC"/>
                </a:solidFill>
              </a:rPr>
              <a:t>bp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00CC"/>
                </a:solidFill>
              </a:rPr>
              <a:t>liquid</a:t>
            </a:r>
            <a:r>
              <a:rPr lang="en-US" sz="3200" dirty="0"/>
              <a:t>)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  </a:t>
            </a:r>
            <a:r>
              <a:rPr lang="en-US" sz="2800" dirty="0" smtClean="0"/>
              <a:t>(</a:t>
            </a:r>
            <a:r>
              <a:rPr lang="en-US" sz="2800" dirty="0"/>
              <a:t>100</a:t>
            </a:r>
            <a:r>
              <a:rPr lang="en-US" sz="2800" baseline="30000" dirty="0"/>
              <a:t>o</a:t>
            </a:r>
            <a:r>
              <a:rPr lang="en-US" sz="2800" dirty="0"/>
              <a:t>C instead of </a:t>
            </a:r>
            <a:r>
              <a:rPr lang="en-US" sz="2800" dirty="0" smtClean="0"/>
              <a:t>–70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  <a:r>
              <a:rPr lang="en-US" sz="2800" dirty="0"/>
              <a:t>)</a:t>
            </a:r>
            <a:endParaRPr lang="en-US" sz="3200" dirty="0"/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surface tension </a:t>
            </a:r>
            <a:r>
              <a:rPr lang="en-US" sz="3200" dirty="0" smtClean="0"/>
              <a:t>(bead)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density:</a:t>
            </a:r>
            <a:r>
              <a:rPr lang="en-US" sz="3200" dirty="0" smtClean="0"/>
              <a:t> solid &lt; liquid</a:t>
            </a:r>
            <a:endParaRPr lang="en-US" sz="3200" dirty="0"/>
          </a:p>
        </p:txBody>
      </p:sp>
      <p:pic>
        <p:nvPicPr>
          <p:cNvPr id="12" name="Picture 8" descr="11_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12172" t="23404" r="12172" b="16717"/>
          <a:stretch>
            <a:fillRect/>
          </a:stretch>
        </p:blipFill>
        <p:spPr>
          <a:xfrm>
            <a:off x="5664871" y="5029200"/>
            <a:ext cx="3479129" cy="1828800"/>
          </a:xfrm>
        </p:spPr>
      </p:pic>
      <p:pic>
        <p:nvPicPr>
          <p:cNvPr id="21514" name="Picture 10" descr="http://www.middleschoolchemistry.com/img/content/multimedia/chapter_5/lesson_2/surface_tension.jpg"/>
          <p:cNvPicPr>
            <a:picLocks noChangeAspect="1" noChangeArrowheads="1"/>
          </p:cNvPicPr>
          <p:nvPr/>
        </p:nvPicPr>
        <p:blipFill>
          <a:blip r:embed="rId4" cstate="print"/>
          <a:srcRect l="4160" t="19200" r="4800" b="11200"/>
          <a:stretch>
            <a:fillRect/>
          </a:stretch>
        </p:blipFill>
        <p:spPr bwMode="auto">
          <a:xfrm>
            <a:off x="4724400" y="1143000"/>
            <a:ext cx="4419600" cy="387432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1015425"/>
            <a:ext cx="4259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algn="ctr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200" b="1" i="1" kern="0" dirty="0" smtClean="0">
                <a:solidFill>
                  <a:srgbClr val="0000CC"/>
                </a:solidFill>
              </a:rPr>
              <a:t>(hydrogen bonding)</a:t>
            </a:r>
            <a:endParaRPr lang="en-US" sz="3200" b="1" i="1" kern="0" dirty="0">
              <a:solidFill>
                <a:srgbClr val="0000CC"/>
              </a:solidFill>
            </a:endParaRPr>
          </a:p>
        </p:txBody>
      </p:sp>
      <p:pic>
        <p:nvPicPr>
          <p:cNvPr id="15366" name="Picture 6" descr="http://galedc.com/uploads/b6c65e249cc18e03fb3783d6fff112fc7537.JPG"/>
          <p:cNvPicPr>
            <a:picLocks noChangeAspect="1" noChangeArrowheads="1"/>
          </p:cNvPicPr>
          <p:nvPr/>
        </p:nvPicPr>
        <p:blipFill>
          <a:blip r:embed="rId5" cstate="print"/>
          <a:srcRect l="535" r="1070" b="24027"/>
          <a:stretch>
            <a:fillRect/>
          </a:stretch>
        </p:blipFill>
        <p:spPr bwMode="auto">
          <a:xfrm>
            <a:off x="0" y="4108203"/>
            <a:ext cx="5715000" cy="2749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4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t="25660" b="6038"/>
          <a:stretch>
            <a:fillRect/>
          </a:stretch>
        </p:blipFill>
        <p:spPr bwMode="auto">
          <a:xfrm>
            <a:off x="2074827" y="5257800"/>
            <a:ext cx="706917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u="sng" kern="0" dirty="0" smtClean="0">
                <a:latin typeface="+mj-lt"/>
                <a:cs typeface="+mj-cs"/>
              </a:rPr>
              <a:t>Intermolecular Attractive Forces</a:t>
            </a:r>
            <a:endParaRPr lang="en-US" sz="3600" b="1" u="sng" kern="0" dirty="0">
              <a:latin typeface="+mj-lt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42176"/>
            <a:ext cx="1905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Stronger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1600" b="1" dirty="0">
              <a:solidFill>
                <a:srgbClr val="0000CC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Weaker</a:t>
            </a:r>
            <a:endParaRPr lang="en-US" sz="1000" dirty="0"/>
          </a:p>
        </p:txBody>
      </p:sp>
      <p:sp>
        <p:nvSpPr>
          <p:cNvPr id="10" name="Up-Down Arrow 9"/>
          <p:cNvSpPr>
            <a:spLocks noChangeArrowheads="1"/>
          </p:cNvSpPr>
          <p:nvPr/>
        </p:nvSpPr>
        <p:spPr bwMode="auto">
          <a:xfrm>
            <a:off x="609600" y="1524000"/>
            <a:ext cx="609600" cy="3810000"/>
          </a:xfrm>
          <a:prstGeom prst="upDown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 b="27000"/>
          <a:stretch>
            <a:fillRect/>
          </a:stretch>
        </p:blipFill>
        <p:spPr bwMode="auto">
          <a:xfrm>
            <a:off x="4619931" y="2590800"/>
            <a:ext cx="452407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144780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628650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200" b="1" u="sng" kern="0" dirty="0" smtClean="0">
                <a:solidFill>
                  <a:srgbClr val="0000CC"/>
                </a:solidFill>
                <a:latin typeface="+mn-lt"/>
              </a:rPr>
              <a:t>H-bonds</a:t>
            </a:r>
            <a:endParaRPr lang="en-US" sz="3200" b="1" kern="0" dirty="0">
              <a:solidFill>
                <a:srgbClr val="EB3121"/>
              </a:solidFill>
              <a:latin typeface="+mn-lt"/>
            </a:endParaRPr>
          </a:p>
          <a:p>
            <a:pPr marL="342900" indent="-342900" defTabSz="628650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2800" kern="0" dirty="0" smtClean="0">
                <a:latin typeface="+mn-lt"/>
              </a:rPr>
              <a:t>(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</a:rPr>
              <a:t>H</a:t>
            </a:r>
            <a:r>
              <a:rPr lang="en-US" sz="2800" kern="0" dirty="0" smtClean="0">
                <a:latin typeface="+mn-lt"/>
              </a:rPr>
              <a:t> with 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2800" kern="0" dirty="0">
                <a:latin typeface="+mn-lt"/>
              </a:rPr>
              <a:t>, </a:t>
            </a:r>
            <a:r>
              <a:rPr lang="en-US" sz="2800" b="1" i="1" kern="0" dirty="0">
                <a:solidFill>
                  <a:srgbClr val="C00000"/>
                </a:solidFill>
                <a:latin typeface="+mn-lt"/>
              </a:rPr>
              <a:t>O</a:t>
            </a:r>
            <a:r>
              <a:rPr lang="en-US" sz="2800" kern="0" dirty="0">
                <a:latin typeface="+mn-lt"/>
              </a:rPr>
              <a:t>, or </a:t>
            </a:r>
            <a:r>
              <a:rPr lang="en-US" sz="2800" b="1" i="1" kern="0" dirty="0">
                <a:solidFill>
                  <a:srgbClr val="C00000"/>
                </a:solidFill>
                <a:latin typeface="+mn-lt"/>
              </a:rPr>
              <a:t>F</a:t>
            </a:r>
            <a:r>
              <a:rPr lang="en-US" sz="2800" kern="0" dirty="0">
                <a:latin typeface="+mn-lt"/>
              </a:rPr>
              <a:t>)</a:t>
            </a:r>
          </a:p>
          <a:p>
            <a:pPr marL="342900" indent="-342900" defTabSz="628650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3200" b="1" u="sng" kern="0" dirty="0" smtClean="0">
              <a:solidFill>
                <a:srgbClr val="0000CC"/>
              </a:solidFill>
              <a:latin typeface="+mn-lt"/>
            </a:endParaRPr>
          </a:p>
          <a:p>
            <a:pPr marL="342900" indent="-342900" defTabSz="628650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200" b="1" u="sng" kern="0" dirty="0" smtClean="0">
                <a:solidFill>
                  <a:srgbClr val="0000CC"/>
                </a:solidFill>
                <a:latin typeface="+mn-lt"/>
              </a:rPr>
              <a:t>dipole-dipole</a:t>
            </a:r>
            <a:endParaRPr lang="en-US" sz="3200" b="1" kern="0" dirty="0">
              <a:solidFill>
                <a:srgbClr val="0000CC"/>
              </a:solidFill>
              <a:latin typeface="+mn-lt"/>
            </a:endParaRPr>
          </a:p>
          <a:p>
            <a:pPr marL="342900" indent="-342900" defTabSz="628650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2800" kern="0" dirty="0" smtClean="0">
                <a:latin typeface="+mn-lt"/>
              </a:rPr>
              <a:t>(</a:t>
            </a:r>
            <a:r>
              <a:rPr lang="en-US" sz="2800" b="1" i="1" kern="0" dirty="0">
                <a:solidFill>
                  <a:srgbClr val="C00000"/>
                </a:solidFill>
                <a:latin typeface="+mn-lt"/>
              </a:rPr>
              <a:t>polar </a:t>
            </a:r>
            <a:r>
              <a:rPr lang="en-US" sz="2800" kern="0" dirty="0">
                <a:latin typeface="+mn-lt"/>
              </a:rPr>
              <a:t>molecules)</a:t>
            </a:r>
          </a:p>
          <a:p>
            <a:pPr marL="342900" indent="-342900" defTabSz="628650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3200" b="1" u="sng" kern="0" dirty="0" smtClean="0">
              <a:solidFill>
                <a:srgbClr val="0000CC"/>
              </a:solidFill>
              <a:latin typeface="+mn-lt"/>
            </a:endParaRPr>
          </a:p>
          <a:p>
            <a:pPr marL="342900" indent="-342900" defTabSz="628650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200" b="1" u="sng" kern="0" dirty="0" smtClean="0">
                <a:solidFill>
                  <a:srgbClr val="0000CC"/>
                </a:solidFill>
                <a:latin typeface="+mn-lt"/>
              </a:rPr>
              <a:t>dispersion </a:t>
            </a:r>
            <a:r>
              <a:rPr lang="en-US" sz="3200" b="1" u="sng" kern="0" dirty="0">
                <a:solidFill>
                  <a:srgbClr val="0000CC"/>
                </a:solidFill>
                <a:latin typeface="+mn-lt"/>
              </a:rPr>
              <a:t>forces</a:t>
            </a:r>
            <a:endParaRPr lang="en-US" sz="3200" b="1" kern="0" dirty="0">
              <a:solidFill>
                <a:srgbClr val="0000CC"/>
              </a:solidFill>
              <a:latin typeface="+mn-lt"/>
            </a:endParaRPr>
          </a:p>
          <a:p>
            <a:pPr marL="342900" indent="-342900" defTabSz="628650">
              <a:spcAft>
                <a:spcPct val="7500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2800" kern="0" dirty="0" smtClean="0">
                <a:latin typeface="+mn-lt"/>
              </a:rPr>
              <a:t>(</a:t>
            </a:r>
            <a:r>
              <a:rPr lang="en-US" sz="2800" b="1" i="1" kern="0" dirty="0">
                <a:solidFill>
                  <a:srgbClr val="C00000"/>
                </a:solidFill>
                <a:latin typeface="+mn-lt"/>
              </a:rPr>
              <a:t>nonpolar</a:t>
            </a:r>
            <a:r>
              <a:rPr lang="en-US" sz="2800" kern="0" dirty="0">
                <a:latin typeface="+mn-lt"/>
              </a:rPr>
              <a:t>, </a:t>
            </a:r>
            <a:r>
              <a:rPr lang="en-US" sz="2800" kern="0" dirty="0" smtClean="0">
                <a:latin typeface="+mn-lt"/>
              </a:rPr>
              <a:t>temp. dipoles from e</a:t>
            </a:r>
            <a:r>
              <a:rPr lang="en-US" sz="2800" kern="0" baseline="30000" dirty="0">
                <a:latin typeface="+mn-lt"/>
              </a:rPr>
              <a:t>–</a:t>
            </a:r>
            <a:r>
              <a:rPr lang="en-US" sz="2800" kern="0" dirty="0">
                <a:latin typeface="+mn-lt"/>
              </a:rPr>
              <a:t> </a:t>
            </a:r>
            <a:r>
              <a:rPr lang="en-US" sz="2800" kern="0" dirty="0" smtClean="0">
                <a:latin typeface="+mn-lt"/>
              </a:rPr>
              <a:t>motion)</a:t>
            </a:r>
            <a:endParaRPr lang="en-US" sz="2800" kern="0" dirty="0">
              <a:latin typeface="+mn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t="3009" r="58947" b="55674"/>
          <a:stretch>
            <a:fillRect/>
          </a:stretch>
        </p:blipFill>
        <p:spPr bwMode="auto">
          <a:xfrm>
            <a:off x="4695484" y="582433"/>
            <a:ext cx="4143716" cy="192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62" name="Rectangle 6"/>
          <p:cNvSpPr>
            <a:spLocks noChangeArrowheads="1"/>
          </p:cNvSpPr>
          <p:nvPr/>
        </p:nvSpPr>
        <p:spPr bwMode="auto">
          <a:xfrm>
            <a:off x="1143000" y="3276600"/>
            <a:ext cx="5410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4"/>
            <a:ext cx="8459788" cy="4695825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1.	Which of the following IMAF’s is caused by the motion of electrons?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polar bonds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dispersion forces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dipole–dipole forces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hydrogen bonds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Quick Quiz!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9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062" grpId="0" animBg="1"/>
      <p:bldP spid="686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62" name="Rectangle 6"/>
          <p:cNvSpPr>
            <a:spLocks noChangeArrowheads="1"/>
          </p:cNvSpPr>
          <p:nvPr/>
        </p:nvSpPr>
        <p:spPr bwMode="auto">
          <a:xfrm>
            <a:off x="1143000" y="4114800"/>
            <a:ext cx="4191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4"/>
            <a:ext cx="8459788" cy="4619625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2.	Which of the following bond types is the strongest bond?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dipole–dipole forces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dispersion forces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covalent bonds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hydrogen bonds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Quick Quiz.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76800" y="4953000"/>
            <a:ext cx="3429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smtClean="0"/>
              <a:t>strongest IMAF!!!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9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06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62" name="Rectangle 6"/>
          <p:cNvSpPr>
            <a:spLocks noChangeArrowheads="1"/>
          </p:cNvSpPr>
          <p:nvPr/>
        </p:nvSpPr>
        <p:spPr bwMode="auto">
          <a:xfrm>
            <a:off x="1143000" y="4953000"/>
            <a:ext cx="7772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5"/>
            <a:ext cx="8718550" cy="5534025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3.	Molecules have hydrogen bonding when a hydrogen atom is…</a:t>
            </a:r>
            <a:endParaRPr lang="en-US" dirty="0" smtClean="0"/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attracted to other ions 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affected by the motion of electrons 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shared with electron pairs 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bonded to N, O, or F and attracted to a small, very electronegative atom on an neighboring molecule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Quick Quiz.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0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838200" y="90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8.4</a:t>
            </a:r>
          </a:p>
        </p:txBody>
      </p:sp>
      <p:sp>
        <p:nvSpPr>
          <p:cNvPr id="5427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Polarity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2076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Ionic</a:t>
            </a:r>
            <a:endParaRPr lang="en-US" sz="4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200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Covalent</a:t>
            </a:r>
            <a:endParaRPr lang="en-US" sz="4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7692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C82E32"/>
                </a:solidFill>
              </a:rPr>
              <a:t>Bonding</a:t>
            </a:r>
            <a:endParaRPr lang="en-US" sz="4800" b="1" u="sng" dirty="0">
              <a:solidFill>
                <a:srgbClr val="C82E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638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Polar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6167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Nonpolar</a:t>
            </a:r>
            <a:endParaRPr lang="en-US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062" name="Rectangle 6"/>
          <p:cNvSpPr>
            <a:spLocks noChangeArrowheads="1"/>
          </p:cNvSpPr>
          <p:nvPr/>
        </p:nvSpPr>
        <p:spPr bwMode="auto">
          <a:xfrm>
            <a:off x="914400" y="4114800"/>
            <a:ext cx="4572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dirty="0"/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3050" y="1095374"/>
            <a:ext cx="7880350" cy="4695825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4.	Which of the following is caused by H-bonding in water?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low density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electrical tension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higher boiling point	</a:t>
            </a:r>
          </a:p>
          <a:p>
            <a:pPr lvl="2" eaLnBrk="1" hangingPunct="1">
              <a:buFont typeface="Arial" pitchFamily="34" charset="0"/>
              <a:buAutoNum type="alphaUcPeriod"/>
            </a:pPr>
            <a:r>
              <a:rPr lang="en-US" sz="3200" dirty="0" smtClean="0"/>
              <a:t>dispersion forces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Quick Quiz.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638800" y="4114800"/>
            <a:ext cx="3429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/>
              <a:t>(liquid at room temp)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0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06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838200" y="90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8.4</a:t>
            </a:r>
          </a:p>
        </p:txBody>
      </p:sp>
      <p:sp>
        <p:nvSpPr>
          <p:cNvPr id="5529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Polarity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4343400" y="1600200"/>
            <a:ext cx="4800600" cy="4894263"/>
          </a:xfrm>
          <a:prstGeom prst="rect">
            <a:avLst/>
          </a:prstGeom>
          <a:solidFill>
            <a:srgbClr val="FFE0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4267200" y="1695450"/>
            <a:ext cx="533400" cy="1200150"/>
          </a:xfrm>
          <a:prstGeom prst="rect">
            <a:avLst/>
          </a:prstGeom>
          <a:solidFill>
            <a:srgbClr val="FFE0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21336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srgbClr val="0000CC"/>
                </a:solidFill>
              </a:rPr>
              <a:t>Intra</a:t>
            </a:r>
            <a:r>
              <a:rPr lang="en-US" sz="3200" b="1" dirty="0" smtClean="0">
                <a:solidFill>
                  <a:srgbClr val="0000CC"/>
                </a:solidFill>
              </a:rPr>
              <a:t>-</a:t>
            </a:r>
            <a:r>
              <a:rPr lang="en-US" sz="3200" dirty="0" smtClean="0">
                <a:solidFill>
                  <a:srgbClr val="0000CC"/>
                </a:solidFill>
              </a:rPr>
              <a:t>(strong)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838200" y="90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8.4</a:t>
            </a:r>
          </a:p>
        </p:txBody>
      </p:sp>
      <p:sp>
        <p:nvSpPr>
          <p:cNvPr id="5632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Polarity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4419600" y="3276600"/>
            <a:ext cx="4724400" cy="3492500"/>
          </a:xfrm>
          <a:prstGeom prst="rect">
            <a:avLst/>
          </a:prstGeom>
          <a:solidFill>
            <a:srgbClr val="FFE0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2123182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srgbClr val="0000CC"/>
                </a:solidFill>
              </a:rPr>
              <a:t>Inter</a:t>
            </a:r>
            <a:r>
              <a:rPr lang="en-US" sz="3200" b="1" dirty="0" smtClean="0">
                <a:solidFill>
                  <a:srgbClr val="0000CC"/>
                </a:solidFill>
              </a:rPr>
              <a:t>-</a:t>
            </a:r>
            <a:r>
              <a:rPr lang="en-US" sz="3200" dirty="0" smtClean="0">
                <a:solidFill>
                  <a:srgbClr val="0000CC"/>
                </a:solidFill>
              </a:rPr>
              <a:t>(weak)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" descr="11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9483" b="26568"/>
          <a:stretch>
            <a:fillRect/>
          </a:stretch>
        </p:blipFill>
        <p:spPr>
          <a:xfrm>
            <a:off x="685800" y="2067818"/>
            <a:ext cx="8090591" cy="2217695"/>
          </a:xfrm>
        </p:spPr>
      </p:pic>
      <p:sp>
        <p:nvSpPr>
          <p:cNvPr id="5" name="TextBox 4"/>
          <p:cNvSpPr txBox="1"/>
          <p:nvPr/>
        </p:nvSpPr>
        <p:spPr>
          <a:xfrm>
            <a:off x="76200" y="914400"/>
            <a:ext cx="64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</a:t>
            </a:r>
            <a:r>
              <a:rPr lang="en-US" sz="3200" u="sng" dirty="0" smtClean="0">
                <a:solidFill>
                  <a:srgbClr val="0000CC"/>
                </a:solidFill>
              </a:rPr>
              <a:t>molecular Attraction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i="1" dirty="0" smtClean="0">
                <a:solidFill>
                  <a:srgbClr val="0000CC"/>
                </a:solidFill>
              </a:rPr>
              <a:t>within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strong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00CC"/>
                </a:solidFill>
              </a:rPr>
              <a:t>bonds</a:t>
            </a:r>
            <a:r>
              <a:rPr lang="en-US" sz="3200" dirty="0" smtClean="0"/>
              <a:t>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195227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weak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00CC"/>
                </a:solidFill>
              </a:rPr>
              <a:t>attractions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</a:t>
            </a:r>
            <a:r>
              <a:rPr lang="en-US" sz="3200" u="sng" dirty="0" smtClean="0">
                <a:solidFill>
                  <a:srgbClr val="0000CC"/>
                </a:solidFill>
              </a:rPr>
              <a:t>molecular Attraction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i="1" dirty="0" smtClean="0">
                <a:solidFill>
                  <a:srgbClr val="0000CC"/>
                </a:solidFill>
              </a:rPr>
              <a:t>between</a:t>
            </a:r>
            <a:r>
              <a:rPr lang="en-US" sz="3200" dirty="0" smtClean="0"/>
              <a:t>)</a:t>
            </a:r>
          </a:p>
        </p:txBody>
      </p:sp>
      <p:sp>
        <p:nvSpPr>
          <p:cNvPr id="13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"/>
            <a:ext cx="6553200" cy="685800"/>
          </a:xfrm>
        </p:spPr>
        <p:txBody>
          <a:bodyPr/>
          <a:lstStyle/>
          <a:p>
            <a:pPr lvl="1" indent="0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sz="3200" i="1" u="sng" dirty="0" smtClean="0">
                <a:solidFill>
                  <a:srgbClr val="0000CC"/>
                </a:solidFill>
              </a:rPr>
              <a:t>Inter</a:t>
            </a:r>
            <a:r>
              <a:rPr lang="en-US" sz="3200" u="sng" dirty="0" smtClean="0">
                <a:solidFill>
                  <a:srgbClr val="0000CC"/>
                </a:solidFill>
              </a:rPr>
              <a:t>molecular Attractive Forces</a:t>
            </a:r>
            <a:endParaRPr lang="en-US" sz="3200" dirty="0" smtClean="0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1676400" cy="685800"/>
          </a:xfrm>
        </p:spPr>
        <p:txBody>
          <a:bodyPr/>
          <a:lstStyle/>
          <a:p>
            <a:pPr lvl="1" indent="0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US" sz="3200" u="sng" dirty="0" smtClean="0">
                <a:solidFill>
                  <a:srgbClr val="0000CC"/>
                </a:solidFill>
              </a:rPr>
              <a:t>IMAFs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endParaRPr lang="en-US" sz="3200" dirty="0" smtClean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 flipH="1" flipV="1">
            <a:off x="1524000" y="1524000"/>
            <a:ext cx="106680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9" name="Rectangle 18"/>
          <p:cNvSpPr/>
          <p:nvPr/>
        </p:nvSpPr>
        <p:spPr bwMode="auto">
          <a:xfrm rot="-2160000">
            <a:off x="5310157" y="3189846"/>
            <a:ext cx="76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flipH="1">
            <a:off x="5508276" y="4038600"/>
            <a:ext cx="359124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124200" y="3276600"/>
            <a:ext cx="1905000" cy="1447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" descr="11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9483" b="26568"/>
          <a:stretch>
            <a:fillRect/>
          </a:stretch>
        </p:blipFill>
        <p:spPr>
          <a:xfrm>
            <a:off x="685800" y="2067818"/>
            <a:ext cx="8090591" cy="2217695"/>
          </a:xfrm>
        </p:spPr>
      </p:pic>
      <p:sp>
        <p:nvSpPr>
          <p:cNvPr id="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5334000"/>
            <a:ext cx="8991600" cy="1219200"/>
          </a:xfrm>
          <a:noFill/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b="1" u="sng" dirty="0" smtClean="0">
                <a:solidFill>
                  <a:srgbClr val="0000CC"/>
                </a:solidFill>
              </a:rPr>
              <a:t>IMAFs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0000CC"/>
                </a:solidFill>
              </a:rPr>
              <a:t>determine physical properties</a:t>
            </a:r>
            <a:r>
              <a:rPr lang="en-US" dirty="0" smtClean="0">
                <a:solidFill>
                  <a:srgbClr val="001996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like: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dirty="0" smtClean="0">
                <a:solidFill>
                  <a:srgbClr val="0000CC"/>
                </a:solidFill>
              </a:rPr>
              <a:t>state</a:t>
            </a:r>
            <a:r>
              <a:rPr lang="en-US" b="0" dirty="0" smtClean="0">
                <a:solidFill>
                  <a:schemeClr val="tx1"/>
                </a:solidFill>
              </a:rPr>
              <a:t> (solid/liquid/gas),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bp’s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0000CC"/>
                </a:solidFill>
              </a:rPr>
              <a:t>mp’s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viscosity</a:t>
            </a:r>
            <a:r>
              <a:rPr lang="en-US" b="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304800" y="1524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marR="0" lvl="1" indent="0" algn="l" defTabSz="855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54075" algn="l"/>
              </a:tabLst>
              <a:defRPr/>
            </a:pPr>
            <a:r>
              <a:rPr kumimoji="0" lang="en-US" sz="3200" b="1" i="0" u="sng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IMAFs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: </a:t>
            </a:r>
            <a:r>
              <a:rPr kumimoji="0" lang="en-US" sz="3200" b="1" i="1" u="sng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Inter</a:t>
            </a:r>
            <a:r>
              <a:rPr kumimoji="0" lang="en-US" sz="3200" b="1" i="0" u="sng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molecular Attractive Forces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1198F5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 rot="-2160000">
            <a:off x="5310157" y="3189846"/>
            <a:ext cx="76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 flipH="1">
            <a:off x="5508276" y="4038600"/>
            <a:ext cx="359124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4400"/>
            <a:ext cx="64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</a:t>
            </a:r>
            <a:r>
              <a:rPr lang="en-US" sz="3200" u="sng" dirty="0" smtClean="0">
                <a:solidFill>
                  <a:srgbClr val="0000CC"/>
                </a:solidFill>
              </a:rPr>
              <a:t>molecular Attraction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i="1" dirty="0" smtClean="0">
                <a:solidFill>
                  <a:srgbClr val="0000CC"/>
                </a:solidFill>
              </a:rPr>
              <a:t>within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strong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00CC"/>
                </a:solidFill>
              </a:rPr>
              <a:t>bonds</a:t>
            </a:r>
            <a:r>
              <a:rPr lang="en-US" sz="3200" dirty="0" smtClean="0"/>
              <a:t>)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195227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weak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00CC"/>
                </a:solidFill>
              </a:rPr>
              <a:t>attractions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</a:t>
            </a:r>
            <a:r>
              <a:rPr lang="en-US" sz="3200" u="sng" dirty="0" smtClean="0">
                <a:solidFill>
                  <a:srgbClr val="0000CC"/>
                </a:solidFill>
              </a:rPr>
              <a:t>molecular Attraction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smtClean="0"/>
              <a:t>(</a:t>
            </a:r>
            <a:r>
              <a:rPr lang="en-US" sz="3200" b="1" i="1" dirty="0" smtClean="0">
                <a:solidFill>
                  <a:srgbClr val="0000CC"/>
                </a:solidFill>
              </a:rPr>
              <a:t>between</a:t>
            </a:r>
            <a:r>
              <a:rPr lang="en-US" sz="3200" dirty="0" smtClean="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H="1" flipV="1">
            <a:off x="1524000" y="1524000"/>
            <a:ext cx="106680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124200" y="3276600"/>
            <a:ext cx="1905000" cy="1447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838200" y="9048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8.4</a:t>
            </a:r>
          </a:p>
        </p:txBody>
      </p:sp>
      <p:sp>
        <p:nvSpPr>
          <p:cNvPr id="604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 Polarity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5200" y="3657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/>
              <a:t>van der Waals forces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CC"/>
                </a:solidFill>
              </a:rPr>
              <a:t>dispersion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 cstate="print"/>
          <a:srcRect t="11601" b="11601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1828800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 </a:t>
            </a:r>
            <a:r>
              <a:rPr lang="en-US" sz="3200" b="1" dirty="0" smtClean="0">
                <a:solidFill>
                  <a:srgbClr val="0000CC"/>
                </a:solidFill>
              </a:rPr>
              <a:t>temporary dipoles </a:t>
            </a:r>
            <a:r>
              <a:rPr lang="en-US" sz="3200" dirty="0" smtClean="0"/>
              <a:t>caused </a:t>
            </a:r>
            <a:r>
              <a:rPr lang="en-US" sz="3200" dirty="0"/>
              <a:t>by </a:t>
            </a:r>
            <a:endParaRPr lang="en-US" sz="3200" dirty="0" smtClean="0"/>
          </a:p>
          <a:p>
            <a:r>
              <a:rPr lang="en-US" sz="3200" dirty="0" smtClean="0"/>
              <a:t>   the </a:t>
            </a:r>
            <a:r>
              <a:rPr lang="en-US" sz="3200" b="1" dirty="0">
                <a:solidFill>
                  <a:srgbClr val="0000CC"/>
                </a:solidFill>
              </a:rPr>
              <a:t>motion of </a:t>
            </a:r>
            <a:r>
              <a:rPr lang="en-US" sz="3200" b="1" dirty="0" smtClean="0">
                <a:solidFill>
                  <a:srgbClr val="0000CC"/>
                </a:solidFill>
              </a:rPr>
              <a:t>e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–</a:t>
            </a:r>
            <a:r>
              <a:rPr lang="en-US" sz="3200" b="1" dirty="0" smtClean="0">
                <a:solidFill>
                  <a:srgbClr val="0000CC"/>
                </a:solidFill>
              </a:rPr>
              <a:t>’s</a:t>
            </a:r>
            <a:endParaRPr lang="en-US" sz="3200" b="1" baseline="30000" dirty="0">
              <a:solidFill>
                <a:srgbClr val="0000CC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35239" t="11601" r="37375" b="11601"/>
          <a:stretch>
            <a:fillRect/>
          </a:stretch>
        </p:blipFill>
        <p:spPr bwMode="auto">
          <a:xfrm>
            <a:off x="6400800" y="457200"/>
            <a:ext cx="2503959" cy="242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00800" y="27680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nonpolar</a:t>
            </a:r>
            <a:endParaRPr lang="en-US" sz="3200" i="1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1200" b="1" kern="0" dirty="0">
              <a:solidFill>
                <a:srgbClr val="1198F5"/>
              </a:solidFill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600" b="1" u="sng" kern="0" dirty="0">
                <a:latin typeface="+mn-lt"/>
              </a:rPr>
              <a:t>van </a:t>
            </a:r>
            <a:r>
              <a:rPr lang="en-US" sz="3600" b="1" u="sng" kern="0" dirty="0" err="1">
                <a:latin typeface="+mn-lt"/>
              </a:rPr>
              <a:t>der</a:t>
            </a:r>
            <a:r>
              <a:rPr lang="en-US" sz="3600" b="1" u="sng" kern="0" dirty="0">
                <a:latin typeface="+mn-lt"/>
              </a:rPr>
              <a:t> Waals Forces</a:t>
            </a:r>
            <a:endParaRPr lang="en-US" sz="3600" kern="0" dirty="0"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3600" b="1" u="sng" kern="0" dirty="0"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600" b="1" u="sng" kern="0" dirty="0" smtClean="0">
                <a:solidFill>
                  <a:srgbClr val="0000CC"/>
                </a:solidFill>
                <a:latin typeface="+mn-lt"/>
              </a:rPr>
              <a:t>dispersion </a:t>
            </a:r>
            <a:r>
              <a:rPr lang="en-US" sz="3600" b="1" u="sng" kern="0" dirty="0">
                <a:solidFill>
                  <a:srgbClr val="0000CC"/>
                </a:solidFill>
                <a:latin typeface="+mn-lt"/>
              </a:rPr>
              <a:t>forces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7200" y="4572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+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5464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–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96000" y="5715000"/>
            <a:ext cx="30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763000" y="5867400"/>
            <a:ext cx="228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 flipH="1">
            <a:off x="8763000" y="5715000"/>
            <a:ext cx="350518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/>
          <a:srcRect l="4271" t="24151" r="4271" b="3019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2514600" y="5257800"/>
            <a:ext cx="762000" cy="381000"/>
          </a:xfrm>
          <a:prstGeom prst="rect">
            <a:avLst/>
          </a:prstGeom>
          <a:solidFill>
            <a:srgbClr val="FFE8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67400" y="5257800"/>
            <a:ext cx="762000" cy="381000"/>
          </a:xfrm>
          <a:prstGeom prst="rect">
            <a:avLst/>
          </a:prstGeom>
          <a:solidFill>
            <a:srgbClr val="FFE8B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0"/>
            <a:ext cx="640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1200" b="1" kern="0" dirty="0">
              <a:solidFill>
                <a:srgbClr val="1198F5"/>
              </a:solidFill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600" b="1" u="sng" kern="0" dirty="0">
                <a:latin typeface="+mn-lt"/>
              </a:rPr>
              <a:t>van </a:t>
            </a:r>
            <a:r>
              <a:rPr lang="en-US" sz="3600" b="1" u="sng" kern="0" dirty="0" err="1">
                <a:latin typeface="+mn-lt"/>
              </a:rPr>
              <a:t>der</a:t>
            </a:r>
            <a:r>
              <a:rPr lang="en-US" sz="3600" b="1" u="sng" kern="0" dirty="0">
                <a:latin typeface="+mn-lt"/>
              </a:rPr>
              <a:t> Waals Forces</a:t>
            </a:r>
            <a:endParaRPr lang="en-US" sz="3600" kern="0" dirty="0"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endParaRPr lang="en-US" sz="3600" b="1" u="sng" kern="0" dirty="0">
              <a:latin typeface="+mn-lt"/>
            </a:endParaRPr>
          </a:p>
          <a:p>
            <a:pPr marL="114300" lvl="1" defTabSz="628650" eaLnBrk="1" hangingPunct="1">
              <a:spcAft>
                <a:spcPts val="0"/>
              </a:spcAft>
              <a:tabLst>
                <a:tab pos="974725" algn="l"/>
                <a:tab pos="1198563" algn="l"/>
              </a:tabLst>
              <a:defRPr/>
            </a:pPr>
            <a:r>
              <a:rPr lang="en-US" sz="3600" b="1" u="sng" kern="0" dirty="0" smtClean="0">
                <a:solidFill>
                  <a:srgbClr val="0000CC"/>
                </a:solidFill>
                <a:latin typeface="+mn-lt"/>
              </a:rPr>
              <a:t>dispersion </a:t>
            </a:r>
            <a:r>
              <a:rPr lang="en-US" sz="3600" b="1" u="sng" kern="0" dirty="0">
                <a:solidFill>
                  <a:srgbClr val="0000CC"/>
                </a:solidFill>
                <a:latin typeface="+mn-lt"/>
              </a:rPr>
              <a:t>forces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6096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 </a:t>
            </a:r>
            <a:r>
              <a:rPr lang="en-US" sz="3200" b="1" dirty="0" smtClean="0">
                <a:solidFill>
                  <a:srgbClr val="0000CC"/>
                </a:solidFill>
              </a:rPr>
              <a:t>temporary dipoles </a:t>
            </a:r>
            <a:r>
              <a:rPr lang="en-US" sz="3200" dirty="0" smtClean="0"/>
              <a:t>caused </a:t>
            </a:r>
            <a:r>
              <a:rPr lang="en-US" sz="3200" dirty="0"/>
              <a:t>by </a:t>
            </a:r>
            <a:endParaRPr lang="en-US" sz="3200" dirty="0" smtClean="0"/>
          </a:p>
          <a:p>
            <a:pPr>
              <a:spcAft>
                <a:spcPts val="1800"/>
              </a:spcAft>
            </a:pPr>
            <a:r>
              <a:rPr lang="en-US" sz="3200" dirty="0" smtClean="0"/>
              <a:t>   the </a:t>
            </a:r>
            <a:r>
              <a:rPr lang="en-US" sz="3200" b="1" dirty="0">
                <a:solidFill>
                  <a:srgbClr val="0000CC"/>
                </a:solidFill>
              </a:rPr>
              <a:t>motion of </a:t>
            </a:r>
            <a:r>
              <a:rPr lang="en-US" sz="3200" b="1" dirty="0" smtClean="0">
                <a:solidFill>
                  <a:srgbClr val="0000CC"/>
                </a:solidFill>
              </a:rPr>
              <a:t>e</a:t>
            </a:r>
            <a:r>
              <a:rPr lang="en-US" sz="3200" b="1" baseline="30000" dirty="0" smtClean="0">
                <a:solidFill>
                  <a:srgbClr val="0000CC"/>
                </a:solidFill>
              </a:rPr>
              <a:t>–</a:t>
            </a:r>
            <a:r>
              <a:rPr lang="en-US" sz="3200" b="1" dirty="0" smtClean="0">
                <a:solidFill>
                  <a:srgbClr val="0000CC"/>
                </a:solidFill>
              </a:rPr>
              <a:t>’s</a:t>
            </a:r>
            <a:endParaRPr lang="en-US" sz="3200" b="1" baseline="30000" dirty="0">
              <a:solidFill>
                <a:srgbClr val="0000CC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sz="3200" b="1" dirty="0">
                <a:solidFill>
                  <a:srgbClr val="0000CC"/>
                </a:solidFill>
              </a:rPr>
              <a:t>  weakest</a:t>
            </a:r>
            <a:r>
              <a:rPr lang="en-US" sz="3200" dirty="0"/>
              <a:t> </a:t>
            </a:r>
            <a:r>
              <a:rPr lang="en-US" sz="3200" dirty="0" smtClean="0"/>
              <a:t>IMAF’s</a:t>
            </a:r>
            <a:endParaRPr lang="en-US" sz="32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35239" t="11601" r="37375" b="11601"/>
          <a:stretch>
            <a:fillRect/>
          </a:stretch>
        </p:blipFill>
        <p:spPr bwMode="auto">
          <a:xfrm>
            <a:off x="6400800" y="457200"/>
            <a:ext cx="2503959" cy="242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27680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nonpolar</a:t>
            </a:r>
            <a:endParaRPr lang="en-US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506593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+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083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–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8200" y="506593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+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83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–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083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+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5083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Symbol" pitchFamily="18" charset="2"/>
              </a:rPr>
              <a:t>d</a:t>
            </a:r>
            <a:r>
              <a:rPr lang="en-US" sz="4000" b="1" baseline="30000" dirty="0" smtClean="0">
                <a:solidFill>
                  <a:srgbClr val="0000CC"/>
                </a:solidFill>
              </a:rPr>
              <a:t>–</a:t>
            </a:r>
            <a:endParaRPr lang="en-US" sz="4000" b="1" baseline="300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867400" y="4114800"/>
            <a:ext cx="762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438400" y="4114800"/>
            <a:ext cx="762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590800" y="5437257"/>
            <a:ext cx="7315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867400" y="5410200"/>
            <a:ext cx="7315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section opener">
  <a:themeElements>
    <a:clrScheme name="section ope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ction ope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ection ope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ope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ope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ope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ope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ope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ope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ope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ope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ope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ope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ope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assesement">
  <a:themeElements>
    <a:clrScheme name="section assesement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section asses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ection assesement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assesement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assesement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assesement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assesement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assesement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assesement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assesement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assesement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assesement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ample problem">
  <a:themeElements>
    <a:clrScheme name="sample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sample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ample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ample-practice probelm">
  <a:themeElements>
    <a:clrScheme name="sample-practice probel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sample-practice probe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ample-practice probel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practice probel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practice probel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practice probel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practice probel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practice probel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practice probel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practice probel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practice probel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practice probel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onceptual problem">
  <a:themeElements>
    <a:clrScheme name="conceptual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conceptual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onceptual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ual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ual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ual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ual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onceptual practice problem">
  <a:themeElements>
    <a:clrScheme name="conceptual practice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conceptual practice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onceptual practice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ual practice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ual practice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ual practice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ual practice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actice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actice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actice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actice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ual practice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Section Open">
  <a:themeElements>
    <a:clrScheme name="2_Section Op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ection Op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Section Op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ction Op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ction Op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ction Op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ction Op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ction Op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ction Op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ction Op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ction Op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ction Op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ction Op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ction Op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Key_concept_withCHead">
  <a:themeElements>
    <a:clrScheme name="Key_concept_withCHe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ey_concept_withC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Key_concept_withC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_concept_withC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_concept_withC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_concept_withC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_concept_withC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_concept_withC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_concept_withC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_concept_withC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_concept_withC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_concept_withC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_concept_withC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_concept_withC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key statement_extra_info2">
  <a:themeElements>
    <a:clrScheme name="key statement_extra_info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ey statement_extra_info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key statement_extra_info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 statement_extra_info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 statement_extra_info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 statement_extra_info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 statement_extra_info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 statement_extra_info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 statement_extra_info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 statement_extra_info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 statement_extra_info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 statement_extra_info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 statement_extra_info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 statement_extra_info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A-key statement">
  <a:themeElements>
    <a:clrScheme name="11A-key stat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key stateme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key stat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_open2">
  <a:themeElements>
    <a:clrScheme name="sect_ope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ct_open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ect_ope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_ope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_ope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_ope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_ope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_ope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_ope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_ope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_ope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_ope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_ope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_ope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A-keystatement_extra_info_Below">
  <a:themeElements>
    <a:clrScheme name="11A-keystatement_extra_info_Be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keystatement_extra_info_Belo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keystatement_extra_info_Be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1A-chem_outline">
  <a:themeElements>
    <a:clrScheme name="11A-chem_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chem_outl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chem_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_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_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_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_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_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_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_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_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_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_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_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A-process art">
  <a:themeElements>
    <a:clrScheme name="11A-process 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process 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process 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1A-Question_assessment">
  <a:themeElements>
    <a:clrScheme name="11A-Question_assessment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Question_assess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Question_assessment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Question_assessment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Question_assessment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Question_assessment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Question_assessment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1A-sample problem">
  <a:themeElements>
    <a:clrScheme name="11A-sample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sample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sample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A-sample-practice probelm">
  <a:themeElements>
    <a:clrScheme name="11A-sample-practice probel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sample-practice probe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sample-practice probel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-practice probel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-practice probel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-practice probel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-practice probel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1A-conceptual problem">
  <a:themeElements>
    <a:clrScheme name="11A-conceptual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conceptual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conceptual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1A-conceptual practice problem">
  <a:themeElements>
    <a:clrScheme name="11A-conceptual practice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conceptual practice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conceptual practice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actice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actice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actice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actice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1A-Practice_problem">
  <a:themeElements>
    <a:clrScheme name="11A-Practice_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Practice_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Practice_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actice_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actice_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actice_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actice_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1A-Key_concept_withCHead">
  <a:themeElements>
    <a:clrScheme name="11A-Key_concept_withCHe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Key_concept_withC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1A-Key_concept_withC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eystatement_extra_info2">
  <a:themeElements>
    <a:clrScheme name="keystatement_extra_info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eystatement_extra_info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keystatement_extra_info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statement_extra_info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statement_extra_info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statement_extra_info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statement_extra_info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statement_extra_info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statement_extra_info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statement_extra_info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statement_extra_info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statement_extra_info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statement_extra_info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statement_extra_info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Process_art_icon_Section_quiz">
  <a:themeElements>
    <a:clrScheme name="1_Process_art_icon_Section_quiz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Process_art_icon_Section_qui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Process_art_icon_Section_quiz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cess_art_icon_Section_quiz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cess_art_icon_Section_quiz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cess_art_icon_Section_quiz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cess_art_icon_Section_quiz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cess_art_icon_Section_quiz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cess_art_icon_Section_quiz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cess_art_icon_Section_quiz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cess_art_icon_Section_quiz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cess_art_icon_Section_quiz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B_QUIZ_TEST-1">
  <a:themeElements>
    <a:clrScheme name="B_QUIZ_TEST-1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B_QUIZ_TEST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_QUIZ_TEST-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QUIZ_TEST-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QUIZ_TEST-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QUIZ_TEST-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_QUIZ_TEST-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QUIZ_TEST-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QUIZ_TEST-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QUIZ_TEST-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QUIZ_TEST-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_QUIZ_TEST-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quiz">
  <a:themeElements>
    <a:clrScheme name="quiz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qui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quiz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z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z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z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z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B_QUIZ_TEST-1">
  <a:themeElements>
    <a:clrScheme name="1_B_QUIZ_TEST-1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B_QUIZ_TEST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B_QUIZ_TEST-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_QUIZ_TEST-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_QUIZ_TEST-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_QUIZ_TEST-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_QUIZ_TEST-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_QUIZ_TEST-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_QUIZ_TEST-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_QUIZ_TEST-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_QUIZ_TEST-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_QUIZ_TEST-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QUIZ_TEST-24pt">
  <a:themeElements>
    <a:clrScheme name="QUIZ_TEST-24pt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QUIZ_TEST-24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QUIZ_TEST-24pt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Z_TEST-24pt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Z_TEST-24pt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Z_TEST-24pt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IZ_TEST-24pt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_TEST-24pt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_TEST-24pt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_TEST-24pt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_TEST-24pt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IZ_TEST-24pt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eystatement_extra_info_ontop">
  <a:themeElements>
    <a:clrScheme name="1_keystatement_extra_info_on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keystatement_extra_info_on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keystatement_extra_info_on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ystatement_extra_info_ont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ystatement_extra_info_ont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ystatement_extra_info_ont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ystatement_extra_info_ont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eystatement_extra_info_ont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eystatement_extra_info_ont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eystatement_extra_info_ont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eystatement_extra_info_ont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eystatement_extra_info_ont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eystatement_extra_info_ont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eystatement_extra_info_ont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em_outline">
  <a:themeElements>
    <a:clrScheme name="chem_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em_outl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em_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_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_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_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_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_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_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_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_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_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_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_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cess art">
  <a:themeElements>
    <a:clrScheme name="process 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cess 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ocess 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cess 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cess 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cess 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cess 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cess 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cess 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cess 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cess 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cess 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cess 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cess 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utline_withart">
  <a:themeElements>
    <a:clrScheme name="outline_wit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tline_with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utline_wit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_wit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_wit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_wit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_wit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_wit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_wit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_wit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_wit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_wit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_wit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_wit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em asap">
  <a:themeElements>
    <a:clrScheme name="chem as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em asa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em as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 as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 as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 as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 as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 as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 as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 as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 as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 as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 as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 as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hem_outline2">
  <a:themeElements>
    <a:clrScheme name="8_chem_outlin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hem_outline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8_chem_outlin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hem_outlin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hem_outlin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hem_outlin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hem_outlin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hem_outlin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hem_outlin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hem_outlin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hem_outlin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hem_outlin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hem_outlin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hem_outlin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Templates:Bheadoutlineslide.pot</Template>
  <TotalTime>2867</TotalTime>
  <Words>477</Words>
  <Application>Microsoft Office PowerPoint</Application>
  <PresentationFormat>On-screen Show (4:3)</PresentationFormat>
  <Paragraphs>243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20</vt:i4>
      </vt:variant>
    </vt:vector>
  </HeadingPairs>
  <TitlesOfParts>
    <vt:vector size="54" baseType="lpstr">
      <vt:lpstr>section opener</vt:lpstr>
      <vt:lpstr>sect_open2</vt:lpstr>
      <vt:lpstr>keystatement_extra_info2</vt:lpstr>
      <vt:lpstr>1_keystatement_extra_info_ontop</vt:lpstr>
      <vt:lpstr>chem_outline</vt:lpstr>
      <vt:lpstr>process art</vt:lpstr>
      <vt:lpstr>outline_withart</vt:lpstr>
      <vt:lpstr>chem asap</vt:lpstr>
      <vt:lpstr>8_chem_outline2</vt:lpstr>
      <vt:lpstr>2_Blank Presentation</vt:lpstr>
      <vt:lpstr>section assesement</vt:lpstr>
      <vt:lpstr>sample problem</vt:lpstr>
      <vt:lpstr>sample-practice probelm</vt:lpstr>
      <vt:lpstr>conceptual problem</vt:lpstr>
      <vt:lpstr>conceptual practice problem</vt:lpstr>
      <vt:lpstr>2_Section Open</vt:lpstr>
      <vt:lpstr>Key_concept_withCHead</vt:lpstr>
      <vt:lpstr>key statement_extra_info2</vt:lpstr>
      <vt:lpstr>11A-key statement</vt:lpstr>
      <vt:lpstr>11A-keystatement_extra_info_Below</vt:lpstr>
      <vt:lpstr>11A-chem_outline</vt:lpstr>
      <vt:lpstr>11A-process art</vt:lpstr>
      <vt:lpstr>11A-Question_assessment</vt:lpstr>
      <vt:lpstr>11A-sample problem</vt:lpstr>
      <vt:lpstr>11A-sample-practice probelm</vt:lpstr>
      <vt:lpstr>11A-conceptual problem</vt:lpstr>
      <vt:lpstr>11A-conceptual practice problem</vt:lpstr>
      <vt:lpstr>11A-Practice_problem</vt:lpstr>
      <vt:lpstr>11A-Key_concept_withCHead</vt:lpstr>
      <vt:lpstr>1_Process_art_icon_Section_quiz</vt:lpstr>
      <vt:lpstr>B_QUIZ_TEST-1</vt:lpstr>
      <vt:lpstr>quiz</vt:lpstr>
      <vt:lpstr>1_B_QUIZ_TEST-1</vt:lpstr>
      <vt:lpstr>QUIZ_TEST-24pt</vt:lpstr>
      <vt:lpstr>Bond Polarity</vt:lpstr>
      <vt:lpstr>Bond Polarity</vt:lpstr>
      <vt:lpstr>Bond Polarity</vt:lpstr>
      <vt:lpstr>Bond Polarity</vt:lpstr>
      <vt:lpstr>PowerPoint Presentation</vt:lpstr>
      <vt:lpstr>PowerPoint Presentation</vt:lpstr>
      <vt:lpstr>Bond Polarity</vt:lpstr>
      <vt:lpstr>PowerPoint Presentation</vt:lpstr>
      <vt:lpstr>PowerPoint Presentation</vt:lpstr>
      <vt:lpstr>Bond Polarity</vt:lpstr>
      <vt:lpstr>Bond Polarity</vt:lpstr>
      <vt:lpstr>PowerPoint Presentation</vt:lpstr>
      <vt:lpstr>Bond Polarity</vt:lpstr>
      <vt:lpstr>Hydrogen Bonding</vt:lpstr>
      <vt:lpstr>PowerPoint Presentation</vt:lpstr>
      <vt:lpstr>PowerPoint Presentation</vt:lpstr>
      <vt:lpstr>Quick Quiz!</vt:lpstr>
      <vt:lpstr>Quick Quiz.</vt:lpstr>
      <vt:lpstr>Quick Quiz.</vt:lpstr>
      <vt:lpstr>Quick Quiz.</vt:lpstr>
    </vt:vector>
  </TitlesOfParts>
  <Company>Linda Zingg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Linda Zingg</dc:creator>
  <cp:lastModifiedBy>christine belmonte</cp:lastModifiedBy>
  <cp:revision>191</cp:revision>
  <cp:lastPrinted>2006-06-07T15:44:55Z</cp:lastPrinted>
  <dcterms:created xsi:type="dcterms:W3CDTF">2006-05-09T12:42:09Z</dcterms:created>
  <dcterms:modified xsi:type="dcterms:W3CDTF">2017-03-16T21:38:45Z</dcterms:modified>
</cp:coreProperties>
</file>