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12"/>
  </p:notesMasterIdLst>
  <p:sldIdLst>
    <p:sldId id="333" r:id="rId2"/>
    <p:sldId id="334" r:id="rId3"/>
    <p:sldId id="335" r:id="rId4"/>
    <p:sldId id="336" r:id="rId5"/>
    <p:sldId id="337" r:id="rId6"/>
    <p:sldId id="338" r:id="rId7"/>
    <p:sldId id="339" r:id="rId8"/>
    <p:sldId id="340" r:id="rId9"/>
    <p:sldId id="341" r:id="rId10"/>
    <p:sldId id="342"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dellelo" initials="c"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630101"/>
    <a:srgbClr val="334952"/>
    <a:srgbClr val="136789"/>
    <a:srgbClr val="526B6B"/>
    <a:srgbClr val="322E05"/>
    <a:srgbClr val="3E3805"/>
    <a:srgbClr val="26380C"/>
    <a:srgbClr val="506028"/>
    <a:srgbClr val="3399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65" autoAdjust="0"/>
    <p:restoredTop sz="87211" autoAdjust="0"/>
  </p:normalViewPr>
  <p:slideViewPr>
    <p:cSldViewPr>
      <p:cViewPr varScale="1">
        <p:scale>
          <a:sx n="64" d="100"/>
          <a:sy n="64" d="100"/>
        </p:scale>
        <p:origin x="990" y="60"/>
      </p:cViewPr>
      <p:guideLst>
        <p:guide orient="horz" pos="2160"/>
        <p:guide pos="2880"/>
      </p:guideLst>
    </p:cSldViewPr>
  </p:slideViewPr>
  <p:outlineViewPr>
    <p:cViewPr>
      <p:scale>
        <a:sx n="33" d="100"/>
        <a:sy n="33" d="100"/>
      </p:scale>
      <p:origin x="0" y="642"/>
    </p:cViewPr>
  </p:outlineViewPr>
  <p:notesTextViewPr>
    <p:cViewPr>
      <p:scale>
        <a:sx n="100" d="100"/>
        <a:sy n="100" d="100"/>
      </p:scale>
      <p:origin x="0" y="-3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dirty="0"/>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7B491A9-5D56-A448-96C7-EB6CC08E6C9E}" type="slidenum">
              <a:rPr lang="en-US" altLang="en-US"/>
              <a:pPr/>
              <a:t>‹#›</a:t>
            </a:fld>
            <a:endParaRPr lang="en-US" altLang="en-US" dirty="0"/>
          </a:p>
        </p:txBody>
      </p:sp>
    </p:spTree>
    <p:extLst>
      <p:ext uri="{BB962C8B-B14F-4D97-AF65-F5344CB8AC3E}">
        <p14:creationId xmlns:p14="http://schemas.microsoft.com/office/powerpoint/2010/main" val="8790979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B491A9-5D56-A448-96C7-EB6CC08E6C9E}" type="slidenum">
              <a:rPr lang="en-US" altLang="en-US" smtClean="0"/>
              <a:pPr/>
              <a:t>1</a:t>
            </a:fld>
            <a:endParaRPr lang="en-US" altLang="en-US" dirty="0"/>
          </a:p>
        </p:txBody>
      </p:sp>
    </p:spTree>
    <p:extLst>
      <p:ext uri="{BB962C8B-B14F-4D97-AF65-F5344CB8AC3E}">
        <p14:creationId xmlns:p14="http://schemas.microsoft.com/office/powerpoint/2010/main" val="3837780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did you observe in the demonstration?</a:t>
            </a:r>
          </a:p>
          <a:p>
            <a:r>
              <a:rPr lang="en-US" dirty="0" smtClean="0"/>
              <a:t>What do you think happened to</a:t>
            </a:r>
            <a:r>
              <a:rPr lang="en-US" baseline="0" dirty="0" smtClean="0"/>
              <a:t> change the penny to silver</a:t>
            </a:r>
          </a:p>
          <a:p>
            <a:r>
              <a:rPr lang="en-US" baseline="0" dirty="0" smtClean="0"/>
              <a:t>To gold?</a:t>
            </a:r>
          </a:p>
          <a:p>
            <a:r>
              <a:rPr lang="en-US" baseline="0" dirty="0" smtClean="0"/>
              <a:t>DO you think the penny was changed into real gold? Why or why not?  How could you </a:t>
            </a:r>
            <a:r>
              <a:rPr lang="en-US" baseline="0" smtClean="0"/>
              <a:t>find out?</a:t>
            </a:r>
            <a:endParaRPr lang="en-US"/>
          </a:p>
        </p:txBody>
      </p:sp>
      <p:sp>
        <p:nvSpPr>
          <p:cNvPr id="4" name="Slide Number Placeholder 3"/>
          <p:cNvSpPr>
            <a:spLocks noGrp="1"/>
          </p:cNvSpPr>
          <p:nvPr>
            <p:ph type="sldNum" sz="quarter" idx="10"/>
          </p:nvPr>
        </p:nvSpPr>
        <p:spPr/>
        <p:txBody>
          <a:bodyPr/>
          <a:lstStyle/>
          <a:p>
            <a:fld id="{27B491A9-5D56-A448-96C7-EB6CC08E6C9E}" type="slidenum">
              <a:rPr lang="en-US" altLang="en-US" smtClean="0"/>
              <a:pPr/>
              <a:t>6</a:t>
            </a:fld>
            <a:endParaRPr lang="en-US" altLang="en-US" dirty="0"/>
          </a:p>
        </p:txBody>
      </p:sp>
    </p:spTree>
    <p:extLst>
      <p:ext uri="{BB962C8B-B14F-4D97-AF65-F5344CB8AC3E}">
        <p14:creationId xmlns:p14="http://schemas.microsoft.com/office/powerpoint/2010/main" val="76344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4057" y="64713"/>
            <a:ext cx="8735887" cy="1165974"/>
          </a:xfrm>
        </p:spPr>
        <p:txBody>
          <a:bodyPr/>
          <a:lstStyle>
            <a:lvl1pPr>
              <a:defRPr>
                <a:solidFill>
                  <a:schemeClr val="bg1"/>
                </a:solidFill>
              </a:defRPr>
            </a:lvl1pPr>
          </a:lstStyle>
          <a:p>
            <a:r>
              <a:rPr lang="en-US" smtClean="0"/>
              <a:t>Click to edit Master title style</a:t>
            </a:r>
            <a:endParaRPr lang="en-US"/>
          </a:p>
        </p:txBody>
      </p:sp>
      <p:sp>
        <p:nvSpPr>
          <p:cNvPr id="3" name="Content Placeholder 2"/>
          <p:cNvSpPr>
            <a:spLocks noGrp="1"/>
          </p:cNvSpPr>
          <p:nvPr>
            <p:ph idx="1"/>
          </p:nvPr>
        </p:nvSpPr>
        <p:spPr>
          <a:xfrm>
            <a:off x="247304" y="1492832"/>
            <a:ext cx="8649393" cy="4710535"/>
          </a:xfrm>
        </p:spPr>
        <p:txBody>
          <a:bodyPr/>
          <a:lstStyle>
            <a:lvl1pPr marL="457200" indent="-457200">
              <a:buClr>
                <a:srgbClr val="630101"/>
              </a:buClr>
              <a:buFont typeface="Arial" pitchFamily="34" charset="0"/>
              <a:buChar char="•"/>
              <a:defRPr sz="2600">
                <a:latin typeface="Arial" pitchFamily="34" charset="0"/>
                <a:cs typeface="Arial" pitchFamily="34" charset="0"/>
              </a:defRPr>
            </a:lvl1pPr>
            <a:lvl2pPr>
              <a:buClr>
                <a:srgbClr val="630101"/>
              </a:buClr>
              <a:defRPr sz="2400">
                <a:latin typeface="Arial" pitchFamily="34" charset="0"/>
                <a:cs typeface="Arial" pitchFamily="34" charset="0"/>
              </a:defRPr>
            </a:lvl2pPr>
            <a:lvl3pPr marL="1257300" indent="-342900">
              <a:buClr>
                <a:srgbClr val="630101"/>
              </a:buClr>
              <a:buFont typeface="Wingdings" pitchFamily="2" charset="2"/>
              <a:buChar char="§"/>
              <a:defRPr sz="2200">
                <a:latin typeface="Arial" pitchFamily="34" charset="0"/>
                <a:cs typeface="Arial" pitchFamily="34" charset="0"/>
              </a:defRPr>
            </a:lvl3pPr>
            <a:lvl4pPr marL="1371600" indent="0">
              <a:buClr>
                <a:srgbClr val="630101"/>
              </a:buClr>
              <a:buFontTx/>
              <a:buNone/>
              <a:defRPr>
                <a:latin typeface="Arial" pitchFamily="34" charset="0"/>
                <a:cs typeface="Arial" pitchFamily="34" charset="0"/>
              </a:defRPr>
            </a:lvl4pPr>
            <a:lvl5pPr marL="1828800" indent="0">
              <a:buClr>
                <a:srgbClr val="630101"/>
              </a:buClr>
              <a:buFontTx/>
              <a:buNone/>
              <a:defRPr sz="18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5"/>
          <p:cNvSpPr/>
          <p:nvPr/>
        </p:nvSpPr>
        <p:spPr>
          <a:xfrm>
            <a:off x="0" y="0"/>
            <a:ext cx="9144000" cy="1295400"/>
          </a:xfrm>
          <a:prstGeom prst="rect">
            <a:avLst/>
          </a:prstGeom>
          <a:solidFill>
            <a:srgbClr val="63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212732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igure+Caption">
    <p:spTree>
      <p:nvGrpSpPr>
        <p:cNvPr id="1" name=""/>
        <p:cNvGrpSpPr/>
        <p:nvPr/>
      </p:nvGrpSpPr>
      <p:grpSpPr>
        <a:xfrm>
          <a:off x="0" y="0"/>
          <a:ext cx="0" cy="0"/>
          <a:chOff x="0" y="0"/>
          <a:chExt cx="0" cy="0"/>
        </a:xfrm>
      </p:grpSpPr>
      <p:sp>
        <p:nvSpPr>
          <p:cNvPr id="10" name="Content Placeholder 2"/>
          <p:cNvSpPr>
            <a:spLocks noGrp="1"/>
          </p:cNvSpPr>
          <p:nvPr>
            <p:ph idx="1"/>
          </p:nvPr>
        </p:nvSpPr>
        <p:spPr>
          <a:xfrm>
            <a:off x="247304" y="1492833"/>
            <a:ext cx="8649393" cy="1478968"/>
          </a:xfrm>
        </p:spPr>
        <p:txBody>
          <a:bodyPr/>
          <a:lstStyle>
            <a:lvl1pPr marL="457200" indent="-457200">
              <a:buClr>
                <a:srgbClr val="630101"/>
              </a:buClr>
              <a:buFont typeface="Arial" pitchFamily="34" charset="0"/>
              <a:buChar char="•"/>
              <a:defRPr sz="2600">
                <a:latin typeface="Arial" pitchFamily="34" charset="0"/>
                <a:cs typeface="Arial" pitchFamily="34" charset="0"/>
              </a:defRPr>
            </a:lvl1pPr>
            <a:lvl2pPr>
              <a:buClr>
                <a:srgbClr val="136789"/>
              </a:buClr>
              <a:defRPr sz="2400">
                <a:latin typeface="Arial" pitchFamily="34" charset="0"/>
                <a:cs typeface="Arial" pitchFamily="34" charset="0"/>
              </a:defRPr>
            </a:lvl2pPr>
            <a:lvl3pPr marL="1143000" indent="-228600">
              <a:buClr>
                <a:srgbClr val="136789"/>
              </a:buClr>
              <a:buFont typeface="Wingdings" pitchFamily="2" charset="2"/>
              <a:buChar char="§"/>
              <a:defRPr sz="2200">
                <a:latin typeface="Arial" pitchFamily="34" charset="0"/>
                <a:cs typeface="Arial" pitchFamily="34" charset="0"/>
              </a:defRPr>
            </a:lvl3pPr>
            <a:lvl4pPr marL="1371600" indent="0">
              <a:buClr>
                <a:srgbClr val="136789"/>
              </a:buClr>
              <a:buFontTx/>
              <a:buNone/>
              <a:defRPr>
                <a:latin typeface="Arial" pitchFamily="34" charset="0"/>
                <a:cs typeface="Arial" pitchFamily="34" charset="0"/>
              </a:defRPr>
            </a:lvl4pPr>
            <a:lvl5pPr marL="1828800" indent="0">
              <a:buClr>
                <a:srgbClr val="136789"/>
              </a:buClr>
              <a:buFontTx/>
              <a:buNone/>
              <a:defRPr sz="1800">
                <a:latin typeface="Arial" pitchFamily="34" charset="0"/>
                <a:cs typeface="Arial" pitchFamily="34" charset="0"/>
              </a:defRPr>
            </a:lvl5pPr>
          </a:lstStyle>
          <a:p>
            <a:pPr lvl="0"/>
            <a:endParaRPr lang="en-US" dirty="0"/>
          </a:p>
        </p:txBody>
      </p:sp>
      <p:sp>
        <p:nvSpPr>
          <p:cNvPr id="6" name="Picture Placeholder 5"/>
          <p:cNvSpPr>
            <a:spLocks noGrp="1"/>
          </p:cNvSpPr>
          <p:nvPr>
            <p:ph type="pic" sz="quarter" idx="11"/>
          </p:nvPr>
        </p:nvSpPr>
        <p:spPr>
          <a:xfrm>
            <a:off x="838200" y="3200400"/>
            <a:ext cx="4267200" cy="1676400"/>
          </a:xfrm>
        </p:spPr>
        <p:txBody>
          <a:bodyPr/>
          <a:lstStyle/>
          <a:p>
            <a:endParaRPr lang="en-US" dirty="0"/>
          </a:p>
        </p:txBody>
      </p:sp>
      <p:sp>
        <p:nvSpPr>
          <p:cNvPr id="16" name="Table Placeholder 15"/>
          <p:cNvSpPr>
            <a:spLocks noGrp="1"/>
          </p:cNvSpPr>
          <p:nvPr>
            <p:ph type="tbl" sz="quarter" idx="12"/>
          </p:nvPr>
        </p:nvSpPr>
        <p:spPr>
          <a:xfrm>
            <a:off x="5638800" y="3505200"/>
            <a:ext cx="2514600" cy="1066800"/>
          </a:xfrm>
        </p:spPr>
        <p:txBody>
          <a:bodyPr/>
          <a:lstStyle/>
          <a:p>
            <a:endParaRPr lang="en-US" dirty="0"/>
          </a:p>
        </p:txBody>
      </p:sp>
      <p:sp>
        <p:nvSpPr>
          <p:cNvPr id="5" name="Text Placeholder 4"/>
          <p:cNvSpPr>
            <a:spLocks noGrp="1"/>
          </p:cNvSpPr>
          <p:nvPr>
            <p:ph type="body" sz="quarter" idx="10"/>
          </p:nvPr>
        </p:nvSpPr>
        <p:spPr>
          <a:xfrm>
            <a:off x="457200" y="5181600"/>
            <a:ext cx="8229600" cy="609600"/>
          </a:xfrm>
        </p:spPr>
        <p:txBody>
          <a:bodyPr/>
          <a:lstStyle>
            <a:lvl1pPr>
              <a:buClr>
                <a:srgbClr val="630101"/>
              </a:buClr>
              <a:defRPr/>
            </a:lvl1pPr>
            <a:lvl2pPr>
              <a:buClr>
                <a:srgbClr val="526B6B"/>
              </a:buClr>
              <a:defRPr/>
            </a:lvl2pPr>
            <a:lvl3pPr>
              <a:buClr>
                <a:srgbClr val="526B6B"/>
              </a:buClr>
              <a:defRPr/>
            </a:lvl3pPr>
            <a:lvl4pPr>
              <a:buClr>
                <a:srgbClr val="526B6B"/>
              </a:buClr>
              <a:defRPr/>
            </a:lvl4pPr>
            <a:lvl5pPr>
              <a:buClr>
                <a:srgbClr val="526B6B"/>
              </a:buClr>
              <a:defRPr/>
            </a:lvl5pPr>
          </a:lstStyle>
          <a:p>
            <a:pPr lvl="0"/>
            <a:endParaRPr lang="en-US" dirty="0"/>
          </a:p>
        </p:txBody>
      </p:sp>
      <p:sp>
        <p:nvSpPr>
          <p:cNvPr id="7" name="Title Placeholder 1"/>
          <p:cNvSpPr>
            <a:spLocks noGrp="1"/>
          </p:cNvSpPr>
          <p:nvPr>
            <p:ph type="title"/>
          </p:nvPr>
        </p:nvSpPr>
        <p:spPr>
          <a:xfrm>
            <a:off x="265400" y="43397"/>
            <a:ext cx="8613201" cy="1262583"/>
          </a:xfrm>
          <a:prstGeom prst="rect">
            <a:avLst/>
          </a:prstGeom>
        </p:spPr>
        <p:txBody>
          <a:bodyPr vert="horz" lIns="91440" tIns="45720" rIns="91440" bIns="45720" rtlCol="0" anchor="ctr">
            <a:normAutofit/>
          </a:bodyPr>
          <a:lstStyle>
            <a:lvl1pPr>
              <a:defRPr>
                <a:solidFill>
                  <a:schemeClr val="bg1"/>
                </a:solidFill>
              </a:defRPr>
            </a:lvl1pPr>
          </a:lstStyle>
          <a:p>
            <a:r>
              <a:rPr lang="en-US" smtClean="0"/>
              <a:t>Click to edit Master title style</a:t>
            </a:r>
            <a:endParaRPr lang="en-US" dirty="0"/>
          </a:p>
        </p:txBody>
      </p:sp>
      <p:sp>
        <p:nvSpPr>
          <p:cNvPr id="3" name="Table Placeholder 2"/>
          <p:cNvSpPr>
            <a:spLocks noGrp="1"/>
          </p:cNvSpPr>
          <p:nvPr>
            <p:ph type="tbl" sz="quarter" idx="13"/>
          </p:nvPr>
        </p:nvSpPr>
        <p:spPr>
          <a:xfrm>
            <a:off x="762000" y="6019800"/>
            <a:ext cx="7848600" cy="304800"/>
          </a:xfrm>
        </p:spPr>
        <p:txBody>
          <a:bodyPr/>
          <a:lstStyle/>
          <a:p>
            <a:endParaRPr lang="en-US" dirty="0"/>
          </a:p>
        </p:txBody>
      </p:sp>
      <p:sp>
        <p:nvSpPr>
          <p:cNvPr id="8" name="Rectangle 7"/>
          <p:cNvSpPr/>
          <p:nvPr userDrawn="1"/>
        </p:nvSpPr>
        <p:spPr>
          <a:xfrm>
            <a:off x="0" y="0"/>
            <a:ext cx="9144000" cy="1295400"/>
          </a:xfrm>
          <a:prstGeom prst="rect">
            <a:avLst/>
          </a:prstGeom>
          <a:solidFill>
            <a:srgbClr val="63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75857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Opener">
    <p:spTree>
      <p:nvGrpSpPr>
        <p:cNvPr id="1" name="Shape 17"/>
        <p:cNvGrpSpPr/>
        <p:nvPr/>
      </p:nvGrpSpPr>
      <p:grpSpPr>
        <a:xfrm>
          <a:off x="0" y="0"/>
          <a:ext cx="0" cy="0"/>
          <a:chOff x="0" y="0"/>
          <a:chExt cx="0" cy="0"/>
        </a:xfrm>
      </p:grpSpPr>
      <p:sp>
        <p:nvSpPr>
          <p:cNvPr id="5" name="Rectangle 4"/>
          <p:cNvSpPr/>
          <p:nvPr userDrawn="1"/>
        </p:nvSpPr>
        <p:spPr>
          <a:xfrm>
            <a:off x="0" y="0"/>
            <a:ext cx="9144000" cy="1295400"/>
          </a:xfrm>
          <a:prstGeom prst="rect">
            <a:avLst/>
          </a:prstGeom>
          <a:solidFill>
            <a:srgbClr val="63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526B6B"/>
              </a:buClr>
            </a:pPr>
            <a:endParaRPr lang="en-US" dirty="0"/>
          </a:p>
        </p:txBody>
      </p:sp>
      <p:sp>
        <p:nvSpPr>
          <p:cNvPr id="2" name="Title 1"/>
          <p:cNvSpPr>
            <a:spLocks noGrp="1"/>
          </p:cNvSpPr>
          <p:nvPr>
            <p:ph type="title"/>
          </p:nvPr>
        </p:nvSpPr>
        <p:spPr>
          <a:xfrm>
            <a:off x="63674" y="53806"/>
            <a:ext cx="8229600" cy="586541"/>
          </a:xfrm>
        </p:spPr>
        <p:txBody>
          <a:bodyPr/>
          <a:lstStyle>
            <a:lvl1pPr algn="l">
              <a:defRPr/>
            </a:lvl1pPr>
          </a:lstStyle>
          <a:p>
            <a:r>
              <a:rPr lang="en-US" dirty="0" smtClean="0"/>
              <a:t>Click to edit Master title style</a:t>
            </a:r>
            <a:endParaRPr lang="en-US" dirty="0"/>
          </a:p>
        </p:txBody>
      </p:sp>
      <p:sp>
        <p:nvSpPr>
          <p:cNvPr id="4" name="Content Placeholder 3"/>
          <p:cNvSpPr>
            <a:spLocks noGrp="1"/>
          </p:cNvSpPr>
          <p:nvPr>
            <p:ph sz="quarter" idx="14"/>
          </p:nvPr>
        </p:nvSpPr>
        <p:spPr>
          <a:xfrm>
            <a:off x="0" y="647700"/>
            <a:ext cx="7467600" cy="647700"/>
          </a:xfrm>
          <a:solidFill>
            <a:srgbClr val="630101"/>
          </a:solidFill>
        </p:spPr>
        <p:txBody>
          <a:bodyPr anchor="ctr">
            <a:normAutofit/>
          </a:bodyPr>
          <a:lstStyle>
            <a:lvl1pPr marL="0" indent="0">
              <a:buClr>
                <a:srgbClr val="322E05"/>
              </a:buClr>
              <a:defRPr sz="2400">
                <a:solidFill>
                  <a:schemeClr val="bg1"/>
                </a:solidFill>
              </a:defRPr>
            </a:lvl1pPr>
          </a:lstStyle>
          <a:p>
            <a:pPr lvl="0"/>
            <a:endParaRPr lang="en-US" dirty="0"/>
          </a:p>
        </p:txBody>
      </p:sp>
      <p:sp>
        <p:nvSpPr>
          <p:cNvPr id="8" name="Content Placeholder 7"/>
          <p:cNvSpPr>
            <a:spLocks noGrp="1"/>
          </p:cNvSpPr>
          <p:nvPr>
            <p:ph sz="quarter" idx="15"/>
          </p:nvPr>
        </p:nvSpPr>
        <p:spPr>
          <a:xfrm>
            <a:off x="5410200" y="1676400"/>
            <a:ext cx="3429000" cy="3810000"/>
          </a:xfrm>
        </p:spPr>
        <p:txBody>
          <a:bodyPr/>
          <a:lstStyle>
            <a:lvl1pPr>
              <a:buClr>
                <a:srgbClr val="630101"/>
              </a:buClr>
              <a:defRPr/>
            </a:lvl1pPr>
            <a:lvl2pPr>
              <a:buClr>
                <a:srgbClr val="630101"/>
              </a:buClr>
              <a:defRPr/>
            </a:lvl2pPr>
            <a:lvl3pPr>
              <a:buClr>
                <a:srgbClr val="630101"/>
              </a:buClr>
              <a:defRPr/>
            </a:lvl3pPr>
            <a:lvl4pPr>
              <a:buClr>
                <a:srgbClr val="630101"/>
              </a:buClr>
              <a:defRPr/>
            </a:lvl4pPr>
            <a:lvl5pPr>
              <a:buClr>
                <a:srgbClr val="630101"/>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Shape 19"/>
          <p:cNvSpPr txBox="1">
            <a:spLocks noGrp="1"/>
          </p:cNvSpPr>
          <p:nvPr>
            <p:ph type="subTitle" idx="1"/>
          </p:nvPr>
        </p:nvSpPr>
        <p:spPr>
          <a:xfrm>
            <a:off x="1371600" y="2133600"/>
            <a:ext cx="4267199" cy="2895600"/>
          </a:xfrm>
          <a:prstGeom prst="rect">
            <a:avLst/>
          </a:prstGeom>
          <a:noFill/>
          <a:ln>
            <a:noFill/>
          </a:ln>
        </p:spPr>
        <p:txBody>
          <a:bodyPr lIns="91425" tIns="91425" rIns="91425" bIns="91425" anchor="t" anchorCtr="0"/>
          <a:lstStyle>
            <a:lvl1pPr marL="0" marR="0" lvl="0" indent="0" algn="ctr" rtl="0">
              <a:spcBef>
                <a:spcPts val="480"/>
              </a:spcBef>
              <a:spcAft>
                <a:spcPts val="0"/>
              </a:spcAft>
              <a:buClr>
                <a:srgbClr val="630101"/>
              </a:buClr>
              <a:buFont typeface="Arial"/>
              <a:buNone/>
              <a:defRPr sz="2400" b="0" i="0" u="none" strike="noStrike" cap="none">
                <a:solidFill>
                  <a:srgbClr val="008080"/>
                </a:solidFill>
                <a:latin typeface="Century Gothic"/>
                <a:ea typeface="Century Gothic"/>
                <a:cs typeface="Century Gothic"/>
                <a:sym typeface="Century Gothic"/>
              </a:defRPr>
            </a:lvl1pPr>
            <a:lvl2pPr marL="457200" marR="0" lvl="1" indent="0" algn="ctr" rtl="0">
              <a:spcBef>
                <a:spcPts val="320"/>
              </a:spcBef>
              <a:spcAft>
                <a:spcPts val="0"/>
              </a:spcAft>
              <a:buClr>
                <a:srgbClr val="888888"/>
              </a:buClr>
              <a:buFont typeface="Courier New"/>
              <a:buNone/>
              <a:defRPr sz="1600" b="0" i="0" u="none" strike="noStrike" cap="none">
                <a:solidFill>
                  <a:srgbClr val="888888"/>
                </a:solidFill>
                <a:latin typeface="Century Gothic"/>
                <a:ea typeface="Century Gothic"/>
                <a:cs typeface="Century Gothic"/>
                <a:sym typeface="Century Gothic"/>
              </a:defRPr>
            </a:lvl2pPr>
            <a:lvl3pPr marL="914400" marR="0" lvl="2" indent="0" algn="ctr" rtl="0">
              <a:spcBef>
                <a:spcPts val="320"/>
              </a:spcBef>
              <a:spcAft>
                <a:spcPts val="0"/>
              </a:spcAft>
              <a:buClr>
                <a:srgbClr val="888888"/>
              </a:buClr>
              <a:buFont typeface="Arial"/>
              <a:buNone/>
              <a:defRPr sz="1600" b="0" i="0" u="none" strike="noStrike" cap="none">
                <a:solidFill>
                  <a:srgbClr val="888888"/>
                </a:solidFill>
                <a:latin typeface="Century Gothic"/>
                <a:ea typeface="Century Gothic"/>
                <a:cs typeface="Century Gothic"/>
                <a:sym typeface="Century Gothic"/>
              </a:defRPr>
            </a:lvl3pPr>
            <a:lvl4pPr marL="1371600" marR="0" lvl="3" indent="0" algn="ctr" rtl="0">
              <a:spcBef>
                <a:spcPts val="320"/>
              </a:spcBef>
              <a:spcAft>
                <a:spcPts val="0"/>
              </a:spcAft>
              <a:buClr>
                <a:srgbClr val="888888"/>
              </a:buClr>
              <a:buFont typeface="Courier New"/>
              <a:buNone/>
              <a:defRPr sz="1600" b="0" i="0" u="none" strike="noStrike" cap="none">
                <a:solidFill>
                  <a:srgbClr val="888888"/>
                </a:solidFill>
                <a:latin typeface="Century Gothic"/>
                <a:ea typeface="Century Gothic"/>
                <a:cs typeface="Century Gothic"/>
                <a:sym typeface="Century Gothic"/>
              </a:defRPr>
            </a:lvl4pPr>
            <a:lvl5pPr marL="1828800" marR="0" lvl="4" indent="0" algn="ctr" rtl="0">
              <a:spcBef>
                <a:spcPts val="320"/>
              </a:spcBef>
              <a:spcAft>
                <a:spcPts val="0"/>
              </a:spcAft>
              <a:buClr>
                <a:srgbClr val="888888"/>
              </a:buClr>
              <a:buFont typeface="Arial"/>
              <a:buNone/>
              <a:defRPr sz="1600" b="0" i="0" u="none" strike="noStrike" cap="none">
                <a:solidFill>
                  <a:srgbClr val="888888"/>
                </a:solidFill>
                <a:latin typeface="Century Gothic"/>
                <a:ea typeface="Century Gothic"/>
                <a:cs typeface="Century Gothic"/>
                <a:sym typeface="Century Gothic"/>
              </a:defRPr>
            </a:lvl5pPr>
            <a:lvl6pPr marL="2286000" marR="0" lvl="5" indent="0" algn="ctr" rtl="0">
              <a:spcBef>
                <a:spcPts val="320"/>
              </a:spcBef>
              <a:buClr>
                <a:srgbClr val="888888"/>
              </a:buClr>
              <a:buFont typeface="Courier New"/>
              <a:buNone/>
              <a:defRPr sz="1600" b="0" i="0" u="none" strike="noStrike" cap="none">
                <a:solidFill>
                  <a:srgbClr val="888888"/>
                </a:solidFill>
                <a:latin typeface="Century Gothic"/>
                <a:ea typeface="Century Gothic"/>
                <a:cs typeface="Century Gothic"/>
                <a:sym typeface="Century Gothic"/>
              </a:defRPr>
            </a:lvl6pPr>
            <a:lvl7pPr marL="2743200" marR="0" lvl="6" indent="0" algn="ctr" rtl="0">
              <a:spcBef>
                <a:spcPts val="320"/>
              </a:spcBef>
              <a:buClr>
                <a:srgbClr val="888888"/>
              </a:buClr>
              <a:buFont typeface="Arial"/>
              <a:buNone/>
              <a:defRPr sz="1600" b="0" i="0" u="none" strike="noStrike" cap="none">
                <a:solidFill>
                  <a:srgbClr val="888888"/>
                </a:solidFill>
                <a:latin typeface="Century Gothic"/>
                <a:ea typeface="Century Gothic"/>
                <a:cs typeface="Century Gothic"/>
                <a:sym typeface="Century Gothic"/>
              </a:defRPr>
            </a:lvl7pPr>
            <a:lvl8pPr marL="3200400" marR="0" lvl="7" indent="0" algn="ctr" rtl="0">
              <a:spcBef>
                <a:spcPts val="320"/>
              </a:spcBef>
              <a:buClr>
                <a:srgbClr val="888888"/>
              </a:buClr>
              <a:buFont typeface="Courier New"/>
              <a:buNone/>
              <a:defRPr sz="1600" b="0" i="0" u="none" strike="noStrike" cap="none">
                <a:solidFill>
                  <a:srgbClr val="888888"/>
                </a:solidFill>
                <a:latin typeface="Century Gothic"/>
                <a:ea typeface="Century Gothic"/>
                <a:cs typeface="Century Gothic"/>
                <a:sym typeface="Century Gothic"/>
              </a:defRPr>
            </a:lvl8pPr>
            <a:lvl9pPr marL="3657600" marR="0" lvl="8" indent="0" algn="ctr" rtl="0">
              <a:spcBef>
                <a:spcPts val="320"/>
              </a:spcBef>
              <a:buClr>
                <a:srgbClr val="888888"/>
              </a:buClr>
              <a:buFont typeface="Arial"/>
              <a:buNone/>
              <a:defRPr sz="1600" b="0" i="0" u="none" strike="noStrike" cap="none">
                <a:solidFill>
                  <a:srgbClr val="888888"/>
                </a:solidFill>
                <a:latin typeface="Century Gothic"/>
                <a:ea typeface="Century Gothic"/>
                <a:cs typeface="Century Gothic"/>
                <a:sym typeface="Century Gothic"/>
              </a:defRPr>
            </a:lvl9pPr>
          </a:lstStyle>
          <a:p>
            <a:endParaRPr dirty="0"/>
          </a:p>
        </p:txBody>
      </p:sp>
      <p:sp>
        <p:nvSpPr>
          <p:cNvPr id="9" name="Rectangle 8"/>
          <p:cNvSpPr/>
          <p:nvPr userDrawn="1"/>
        </p:nvSpPr>
        <p:spPr>
          <a:xfrm>
            <a:off x="0" y="6343650"/>
            <a:ext cx="9144000" cy="533400"/>
          </a:xfrm>
          <a:prstGeom prst="rect">
            <a:avLst/>
          </a:prstGeom>
          <a:solidFill>
            <a:srgbClr val="63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455085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4057" y="64713"/>
            <a:ext cx="8735887" cy="1165974"/>
          </a:xfrm>
        </p:spPr>
        <p:txBody>
          <a:bodyPr/>
          <a:lstStyle>
            <a:lvl1pPr>
              <a:defRPr>
                <a:solidFill>
                  <a:schemeClr val="bg1"/>
                </a:solidFill>
              </a:defRPr>
            </a:lvl1pPr>
          </a:lstStyle>
          <a:p>
            <a:r>
              <a:rPr lang="en-US" smtClean="0"/>
              <a:t>Click to edit Master title style</a:t>
            </a:r>
            <a:endParaRPr lang="en-US"/>
          </a:p>
        </p:txBody>
      </p:sp>
      <p:sp>
        <p:nvSpPr>
          <p:cNvPr id="3" name="Content Placeholder 2"/>
          <p:cNvSpPr>
            <a:spLocks noGrp="1"/>
          </p:cNvSpPr>
          <p:nvPr>
            <p:ph idx="1"/>
          </p:nvPr>
        </p:nvSpPr>
        <p:spPr>
          <a:xfrm>
            <a:off x="247304" y="1492832"/>
            <a:ext cx="8649393" cy="4710535"/>
          </a:xfrm>
        </p:spPr>
        <p:txBody>
          <a:bodyPr/>
          <a:lstStyle>
            <a:lvl1pPr marL="457200" indent="-457200">
              <a:buClr>
                <a:srgbClr val="630101"/>
              </a:buClr>
              <a:buFont typeface="Arial" pitchFamily="34" charset="0"/>
              <a:buChar char="•"/>
              <a:defRPr sz="2600">
                <a:latin typeface="Arial" pitchFamily="34" charset="0"/>
                <a:cs typeface="Arial" pitchFamily="34" charset="0"/>
              </a:defRPr>
            </a:lvl1pPr>
            <a:lvl2pPr>
              <a:buClr>
                <a:srgbClr val="630101"/>
              </a:buClr>
              <a:defRPr sz="2400">
                <a:latin typeface="Arial" pitchFamily="34" charset="0"/>
                <a:cs typeface="Arial" pitchFamily="34" charset="0"/>
              </a:defRPr>
            </a:lvl2pPr>
            <a:lvl3pPr marL="1257300" indent="-342900">
              <a:buClr>
                <a:srgbClr val="630101"/>
              </a:buClr>
              <a:buFont typeface="Wingdings" pitchFamily="2" charset="2"/>
              <a:buChar char="§"/>
              <a:defRPr sz="2200">
                <a:latin typeface="Arial" pitchFamily="34" charset="0"/>
                <a:cs typeface="Arial" pitchFamily="34" charset="0"/>
              </a:defRPr>
            </a:lvl3pPr>
            <a:lvl4pPr marL="1371600" indent="0">
              <a:buClr>
                <a:srgbClr val="630101"/>
              </a:buClr>
              <a:buFontTx/>
              <a:buNone/>
              <a:defRPr>
                <a:latin typeface="Arial" pitchFamily="34" charset="0"/>
                <a:cs typeface="Arial" pitchFamily="34" charset="0"/>
              </a:defRPr>
            </a:lvl4pPr>
            <a:lvl5pPr marL="1828800" indent="0">
              <a:buClr>
                <a:srgbClr val="630101"/>
              </a:buClr>
              <a:buFontTx/>
              <a:buNone/>
              <a:defRPr sz="18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5"/>
          <p:cNvSpPr/>
          <p:nvPr/>
        </p:nvSpPr>
        <p:spPr>
          <a:xfrm>
            <a:off x="0" y="0"/>
            <a:ext cx="9144000" cy="1295400"/>
          </a:xfrm>
          <a:prstGeom prst="rect">
            <a:avLst/>
          </a:prstGeom>
          <a:solidFill>
            <a:srgbClr val="63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8265543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Figure+Caption">
    <p:spTree>
      <p:nvGrpSpPr>
        <p:cNvPr id="1" name=""/>
        <p:cNvGrpSpPr/>
        <p:nvPr/>
      </p:nvGrpSpPr>
      <p:grpSpPr>
        <a:xfrm>
          <a:off x="0" y="0"/>
          <a:ext cx="0" cy="0"/>
          <a:chOff x="0" y="0"/>
          <a:chExt cx="0" cy="0"/>
        </a:xfrm>
      </p:grpSpPr>
      <p:sp>
        <p:nvSpPr>
          <p:cNvPr id="10" name="Content Placeholder 2"/>
          <p:cNvSpPr>
            <a:spLocks noGrp="1"/>
          </p:cNvSpPr>
          <p:nvPr>
            <p:ph idx="1"/>
          </p:nvPr>
        </p:nvSpPr>
        <p:spPr>
          <a:xfrm>
            <a:off x="247304" y="1492833"/>
            <a:ext cx="8649393" cy="1478968"/>
          </a:xfrm>
        </p:spPr>
        <p:txBody>
          <a:bodyPr/>
          <a:lstStyle>
            <a:lvl1pPr marL="457200" indent="-457200">
              <a:buClr>
                <a:srgbClr val="630101"/>
              </a:buClr>
              <a:buFont typeface="Arial" pitchFamily="34" charset="0"/>
              <a:buChar char="•"/>
              <a:defRPr sz="2600">
                <a:latin typeface="Arial" pitchFamily="34" charset="0"/>
                <a:cs typeface="Arial" pitchFamily="34" charset="0"/>
              </a:defRPr>
            </a:lvl1pPr>
            <a:lvl2pPr>
              <a:buClr>
                <a:srgbClr val="136789"/>
              </a:buClr>
              <a:defRPr sz="2400">
                <a:latin typeface="Arial" pitchFamily="34" charset="0"/>
                <a:cs typeface="Arial" pitchFamily="34" charset="0"/>
              </a:defRPr>
            </a:lvl2pPr>
            <a:lvl3pPr marL="1143000" indent="-228600">
              <a:buClr>
                <a:srgbClr val="136789"/>
              </a:buClr>
              <a:buFont typeface="Wingdings" pitchFamily="2" charset="2"/>
              <a:buChar char="§"/>
              <a:defRPr sz="2200">
                <a:latin typeface="Arial" pitchFamily="34" charset="0"/>
                <a:cs typeface="Arial" pitchFamily="34" charset="0"/>
              </a:defRPr>
            </a:lvl3pPr>
            <a:lvl4pPr marL="1371600" indent="0">
              <a:buClr>
                <a:srgbClr val="136789"/>
              </a:buClr>
              <a:buFontTx/>
              <a:buNone/>
              <a:defRPr>
                <a:latin typeface="Arial" pitchFamily="34" charset="0"/>
                <a:cs typeface="Arial" pitchFamily="34" charset="0"/>
              </a:defRPr>
            </a:lvl4pPr>
            <a:lvl5pPr marL="1828800" indent="0">
              <a:buClr>
                <a:srgbClr val="136789"/>
              </a:buClr>
              <a:buFontTx/>
              <a:buNone/>
              <a:defRPr sz="1800">
                <a:latin typeface="Arial" pitchFamily="34" charset="0"/>
                <a:cs typeface="Arial" pitchFamily="34" charset="0"/>
              </a:defRPr>
            </a:lvl5pPr>
          </a:lstStyle>
          <a:p>
            <a:pPr lvl="0"/>
            <a:endParaRPr lang="en-US" dirty="0"/>
          </a:p>
        </p:txBody>
      </p:sp>
      <p:sp>
        <p:nvSpPr>
          <p:cNvPr id="6" name="Picture Placeholder 5"/>
          <p:cNvSpPr>
            <a:spLocks noGrp="1"/>
          </p:cNvSpPr>
          <p:nvPr>
            <p:ph type="pic" sz="quarter" idx="11"/>
          </p:nvPr>
        </p:nvSpPr>
        <p:spPr>
          <a:xfrm>
            <a:off x="838200" y="3200400"/>
            <a:ext cx="4267200" cy="1676400"/>
          </a:xfrm>
        </p:spPr>
        <p:txBody>
          <a:bodyPr/>
          <a:lstStyle/>
          <a:p>
            <a:endParaRPr lang="en-US" dirty="0"/>
          </a:p>
        </p:txBody>
      </p:sp>
      <p:sp>
        <p:nvSpPr>
          <p:cNvPr id="16" name="Table Placeholder 15"/>
          <p:cNvSpPr>
            <a:spLocks noGrp="1"/>
          </p:cNvSpPr>
          <p:nvPr>
            <p:ph type="tbl" sz="quarter" idx="12"/>
          </p:nvPr>
        </p:nvSpPr>
        <p:spPr>
          <a:xfrm>
            <a:off x="5638800" y="3505200"/>
            <a:ext cx="2514600" cy="1066800"/>
          </a:xfrm>
        </p:spPr>
        <p:txBody>
          <a:bodyPr/>
          <a:lstStyle/>
          <a:p>
            <a:endParaRPr lang="en-US" dirty="0"/>
          </a:p>
        </p:txBody>
      </p:sp>
      <p:sp>
        <p:nvSpPr>
          <p:cNvPr id="5" name="Text Placeholder 4"/>
          <p:cNvSpPr>
            <a:spLocks noGrp="1"/>
          </p:cNvSpPr>
          <p:nvPr>
            <p:ph type="body" sz="quarter" idx="10"/>
          </p:nvPr>
        </p:nvSpPr>
        <p:spPr>
          <a:xfrm>
            <a:off x="457200" y="5181600"/>
            <a:ext cx="8229600" cy="609600"/>
          </a:xfrm>
        </p:spPr>
        <p:txBody>
          <a:bodyPr/>
          <a:lstStyle>
            <a:lvl1pPr>
              <a:buClr>
                <a:srgbClr val="630101"/>
              </a:buClr>
              <a:defRPr/>
            </a:lvl1pPr>
            <a:lvl2pPr>
              <a:buClr>
                <a:srgbClr val="526B6B"/>
              </a:buClr>
              <a:defRPr/>
            </a:lvl2pPr>
            <a:lvl3pPr>
              <a:buClr>
                <a:srgbClr val="526B6B"/>
              </a:buClr>
              <a:defRPr/>
            </a:lvl3pPr>
            <a:lvl4pPr>
              <a:buClr>
                <a:srgbClr val="526B6B"/>
              </a:buClr>
              <a:defRPr/>
            </a:lvl4pPr>
            <a:lvl5pPr>
              <a:buClr>
                <a:srgbClr val="526B6B"/>
              </a:buClr>
              <a:defRPr/>
            </a:lvl5pPr>
          </a:lstStyle>
          <a:p>
            <a:pPr lvl="0"/>
            <a:endParaRPr lang="en-US" dirty="0"/>
          </a:p>
        </p:txBody>
      </p:sp>
      <p:sp>
        <p:nvSpPr>
          <p:cNvPr id="7" name="Title Placeholder 1"/>
          <p:cNvSpPr>
            <a:spLocks noGrp="1"/>
          </p:cNvSpPr>
          <p:nvPr>
            <p:ph type="title"/>
          </p:nvPr>
        </p:nvSpPr>
        <p:spPr>
          <a:xfrm>
            <a:off x="265400" y="43397"/>
            <a:ext cx="8613201" cy="1262583"/>
          </a:xfrm>
          <a:prstGeom prst="rect">
            <a:avLst/>
          </a:prstGeom>
        </p:spPr>
        <p:txBody>
          <a:bodyPr vert="horz" lIns="91440" tIns="45720" rIns="91440" bIns="45720" rtlCol="0" anchor="ctr">
            <a:normAutofit/>
          </a:bodyPr>
          <a:lstStyle>
            <a:lvl1pPr>
              <a:defRPr>
                <a:solidFill>
                  <a:schemeClr val="tx1"/>
                </a:solidFill>
              </a:defRPr>
            </a:lvl1pPr>
          </a:lstStyle>
          <a:p>
            <a:r>
              <a:rPr lang="en-US" smtClean="0"/>
              <a:t>Click to edit Master title style</a:t>
            </a:r>
            <a:endParaRPr lang="en-US" dirty="0"/>
          </a:p>
        </p:txBody>
      </p:sp>
      <p:sp>
        <p:nvSpPr>
          <p:cNvPr id="3" name="Table Placeholder 2"/>
          <p:cNvSpPr>
            <a:spLocks noGrp="1"/>
          </p:cNvSpPr>
          <p:nvPr>
            <p:ph type="tbl" sz="quarter" idx="13"/>
          </p:nvPr>
        </p:nvSpPr>
        <p:spPr>
          <a:xfrm>
            <a:off x="762000" y="6019800"/>
            <a:ext cx="7848600" cy="304800"/>
          </a:xfrm>
        </p:spPr>
        <p:txBody>
          <a:bodyPr/>
          <a:lstStyle/>
          <a:p>
            <a:endParaRPr lang="en-US" dirty="0"/>
          </a:p>
        </p:txBody>
      </p:sp>
    </p:spTree>
    <p:extLst>
      <p:ext uri="{BB962C8B-B14F-4D97-AF65-F5344CB8AC3E}">
        <p14:creationId xmlns:p14="http://schemas.microsoft.com/office/powerpoint/2010/main" val="37374066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Chapter Opener">
    <p:spTree>
      <p:nvGrpSpPr>
        <p:cNvPr id="1" name="Shape 17"/>
        <p:cNvGrpSpPr/>
        <p:nvPr/>
      </p:nvGrpSpPr>
      <p:grpSpPr>
        <a:xfrm>
          <a:off x="0" y="0"/>
          <a:ext cx="0" cy="0"/>
          <a:chOff x="0" y="0"/>
          <a:chExt cx="0" cy="0"/>
        </a:xfrm>
      </p:grpSpPr>
      <p:sp>
        <p:nvSpPr>
          <p:cNvPr id="5" name="Rectangle 4"/>
          <p:cNvSpPr/>
          <p:nvPr userDrawn="1"/>
        </p:nvSpPr>
        <p:spPr>
          <a:xfrm>
            <a:off x="0" y="0"/>
            <a:ext cx="9144000" cy="1295400"/>
          </a:xfrm>
          <a:prstGeom prst="rect">
            <a:avLst/>
          </a:prstGeom>
          <a:solidFill>
            <a:srgbClr val="63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526B6B"/>
              </a:buClr>
            </a:pPr>
            <a:endParaRPr lang="en-US" dirty="0"/>
          </a:p>
        </p:txBody>
      </p:sp>
      <p:sp>
        <p:nvSpPr>
          <p:cNvPr id="2" name="Title 1"/>
          <p:cNvSpPr>
            <a:spLocks noGrp="1"/>
          </p:cNvSpPr>
          <p:nvPr>
            <p:ph type="title"/>
          </p:nvPr>
        </p:nvSpPr>
        <p:spPr>
          <a:xfrm>
            <a:off x="63674" y="53806"/>
            <a:ext cx="8229600" cy="586541"/>
          </a:xfrm>
        </p:spPr>
        <p:txBody>
          <a:bodyPr/>
          <a:lstStyle>
            <a:lvl1pPr algn="l">
              <a:defRPr/>
            </a:lvl1pPr>
          </a:lstStyle>
          <a:p>
            <a:r>
              <a:rPr lang="en-US" dirty="0" smtClean="0"/>
              <a:t>Click to edit Master title style</a:t>
            </a:r>
            <a:endParaRPr lang="en-US" dirty="0"/>
          </a:p>
        </p:txBody>
      </p:sp>
      <p:sp>
        <p:nvSpPr>
          <p:cNvPr id="4" name="Content Placeholder 3"/>
          <p:cNvSpPr>
            <a:spLocks noGrp="1"/>
          </p:cNvSpPr>
          <p:nvPr>
            <p:ph sz="quarter" idx="14"/>
          </p:nvPr>
        </p:nvSpPr>
        <p:spPr>
          <a:xfrm>
            <a:off x="0" y="647700"/>
            <a:ext cx="7467600" cy="647700"/>
          </a:xfrm>
          <a:solidFill>
            <a:srgbClr val="630101"/>
          </a:solidFill>
        </p:spPr>
        <p:txBody>
          <a:bodyPr anchor="ctr">
            <a:normAutofit/>
          </a:bodyPr>
          <a:lstStyle>
            <a:lvl1pPr marL="0" indent="0">
              <a:buClr>
                <a:srgbClr val="322E05"/>
              </a:buClr>
              <a:defRPr sz="2400">
                <a:solidFill>
                  <a:schemeClr val="bg1"/>
                </a:solidFill>
              </a:defRPr>
            </a:lvl1pPr>
          </a:lstStyle>
          <a:p>
            <a:pPr lvl="0"/>
            <a:endParaRPr lang="en-US" dirty="0"/>
          </a:p>
        </p:txBody>
      </p:sp>
      <p:sp>
        <p:nvSpPr>
          <p:cNvPr id="8" name="Content Placeholder 7"/>
          <p:cNvSpPr>
            <a:spLocks noGrp="1"/>
          </p:cNvSpPr>
          <p:nvPr>
            <p:ph sz="quarter" idx="15"/>
          </p:nvPr>
        </p:nvSpPr>
        <p:spPr>
          <a:xfrm>
            <a:off x="5410200" y="1676400"/>
            <a:ext cx="3429000" cy="3810000"/>
          </a:xfrm>
        </p:spPr>
        <p:txBody>
          <a:bodyPr/>
          <a:lstStyle>
            <a:lvl1pPr>
              <a:buClr>
                <a:srgbClr val="630101"/>
              </a:buClr>
              <a:defRPr/>
            </a:lvl1pPr>
            <a:lvl2pPr>
              <a:buClr>
                <a:srgbClr val="630101"/>
              </a:buClr>
              <a:defRPr/>
            </a:lvl2pPr>
            <a:lvl3pPr>
              <a:buClr>
                <a:srgbClr val="630101"/>
              </a:buClr>
              <a:defRPr/>
            </a:lvl3pPr>
            <a:lvl4pPr>
              <a:buClr>
                <a:srgbClr val="630101"/>
              </a:buClr>
              <a:defRPr/>
            </a:lvl4pPr>
            <a:lvl5pPr>
              <a:buClr>
                <a:srgbClr val="630101"/>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Shape 19"/>
          <p:cNvSpPr txBox="1">
            <a:spLocks noGrp="1"/>
          </p:cNvSpPr>
          <p:nvPr>
            <p:ph type="subTitle" idx="1"/>
          </p:nvPr>
        </p:nvSpPr>
        <p:spPr>
          <a:xfrm>
            <a:off x="1371600" y="2133600"/>
            <a:ext cx="4267199" cy="2895600"/>
          </a:xfrm>
          <a:prstGeom prst="rect">
            <a:avLst/>
          </a:prstGeom>
          <a:noFill/>
          <a:ln>
            <a:noFill/>
          </a:ln>
        </p:spPr>
        <p:txBody>
          <a:bodyPr lIns="91425" tIns="91425" rIns="91425" bIns="91425" anchor="t" anchorCtr="0"/>
          <a:lstStyle>
            <a:lvl1pPr marL="0" marR="0" lvl="0" indent="0" algn="ctr" rtl="0">
              <a:spcBef>
                <a:spcPts val="480"/>
              </a:spcBef>
              <a:spcAft>
                <a:spcPts val="0"/>
              </a:spcAft>
              <a:buClr>
                <a:srgbClr val="630101"/>
              </a:buClr>
              <a:buFont typeface="Arial"/>
              <a:buNone/>
              <a:defRPr sz="2400" b="0" i="0" u="none" strike="noStrike" cap="none">
                <a:solidFill>
                  <a:srgbClr val="008080"/>
                </a:solidFill>
                <a:latin typeface="Century Gothic"/>
                <a:ea typeface="Century Gothic"/>
                <a:cs typeface="Century Gothic"/>
                <a:sym typeface="Century Gothic"/>
              </a:defRPr>
            </a:lvl1pPr>
            <a:lvl2pPr marL="457200" marR="0" lvl="1" indent="0" algn="ctr" rtl="0">
              <a:spcBef>
                <a:spcPts val="320"/>
              </a:spcBef>
              <a:spcAft>
                <a:spcPts val="0"/>
              </a:spcAft>
              <a:buClr>
                <a:srgbClr val="888888"/>
              </a:buClr>
              <a:buFont typeface="Courier New"/>
              <a:buNone/>
              <a:defRPr sz="1600" b="0" i="0" u="none" strike="noStrike" cap="none">
                <a:solidFill>
                  <a:srgbClr val="888888"/>
                </a:solidFill>
                <a:latin typeface="Century Gothic"/>
                <a:ea typeface="Century Gothic"/>
                <a:cs typeface="Century Gothic"/>
                <a:sym typeface="Century Gothic"/>
              </a:defRPr>
            </a:lvl2pPr>
            <a:lvl3pPr marL="914400" marR="0" lvl="2" indent="0" algn="ctr" rtl="0">
              <a:spcBef>
                <a:spcPts val="320"/>
              </a:spcBef>
              <a:spcAft>
                <a:spcPts val="0"/>
              </a:spcAft>
              <a:buClr>
                <a:srgbClr val="888888"/>
              </a:buClr>
              <a:buFont typeface="Arial"/>
              <a:buNone/>
              <a:defRPr sz="1600" b="0" i="0" u="none" strike="noStrike" cap="none">
                <a:solidFill>
                  <a:srgbClr val="888888"/>
                </a:solidFill>
                <a:latin typeface="Century Gothic"/>
                <a:ea typeface="Century Gothic"/>
                <a:cs typeface="Century Gothic"/>
                <a:sym typeface="Century Gothic"/>
              </a:defRPr>
            </a:lvl3pPr>
            <a:lvl4pPr marL="1371600" marR="0" lvl="3" indent="0" algn="ctr" rtl="0">
              <a:spcBef>
                <a:spcPts val="320"/>
              </a:spcBef>
              <a:spcAft>
                <a:spcPts val="0"/>
              </a:spcAft>
              <a:buClr>
                <a:srgbClr val="888888"/>
              </a:buClr>
              <a:buFont typeface="Courier New"/>
              <a:buNone/>
              <a:defRPr sz="1600" b="0" i="0" u="none" strike="noStrike" cap="none">
                <a:solidFill>
                  <a:srgbClr val="888888"/>
                </a:solidFill>
                <a:latin typeface="Century Gothic"/>
                <a:ea typeface="Century Gothic"/>
                <a:cs typeface="Century Gothic"/>
                <a:sym typeface="Century Gothic"/>
              </a:defRPr>
            </a:lvl4pPr>
            <a:lvl5pPr marL="1828800" marR="0" lvl="4" indent="0" algn="ctr" rtl="0">
              <a:spcBef>
                <a:spcPts val="320"/>
              </a:spcBef>
              <a:spcAft>
                <a:spcPts val="0"/>
              </a:spcAft>
              <a:buClr>
                <a:srgbClr val="888888"/>
              </a:buClr>
              <a:buFont typeface="Arial"/>
              <a:buNone/>
              <a:defRPr sz="1600" b="0" i="0" u="none" strike="noStrike" cap="none">
                <a:solidFill>
                  <a:srgbClr val="888888"/>
                </a:solidFill>
                <a:latin typeface="Century Gothic"/>
                <a:ea typeface="Century Gothic"/>
                <a:cs typeface="Century Gothic"/>
                <a:sym typeface="Century Gothic"/>
              </a:defRPr>
            </a:lvl5pPr>
            <a:lvl6pPr marL="2286000" marR="0" lvl="5" indent="0" algn="ctr" rtl="0">
              <a:spcBef>
                <a:spcPts val="320"/>
              </a:spcBef>
              <a:buClr>
                <a:srgbClr val="888888"/>
              </a:buClr>
              <a:buFont typeface="Courier New"/>
              <a:buNone/>
              <a:defRPr sz="1600" b="0" i="0" u="none" strike="noStrike" cap="none">
                <a:solidFill>
                  <a:srgbClr val="888888"/>
                </a:solidFill>
                <a:latin typeface="Century Gothic"/>
                <a:ea typeface="Century Gothic"/>
                <a:cs typeface="Century Gothic"/>
                <a:sym typeface="Century Gothic"/>
              </a:defRPr>
            </a:lvl6pPr>
            <a:lvl7pPr marL="2743200" marR="0" lvl="6" indent="0" algn="ctr" rtl="0">
              <a:spcBef>
                <a:spcPts val="320"/>
              </a:spcBef>
              <a:buClr>
                <a:srgbClr val="888888"/>
              </a:buClr>
              <a:buFont typeface="Arial"/>
              <a:buNone/>
              <a:defRPr sz="1600" b="0" i="0" u="none" strike="noStrike" cap="none">
                <a:solidFill>
                  <a:srgbClr val="888888"/>
                </a:solidFill>
                <a:latin typeface="Century Gothic"/>
                <a:ea typeface="Century Gothic"/>
                <a:cs typeface="Century Gothic"/>
                <a:sym typeface="Century Gothic"/>
              </a:defRPr>
            </a:lvl7pPr>
            <a:lvl8pPr marL="3200400" marR="0" lvl="7" indent="0" algn="ctr" rtl="0">
              <a:spcBef>
                <a:spcPts val="320"/>
              </a:spcBef>
              <a:buClr>
                <a:srgbClr val="888888"/>
              </a:buClr>
              <a:buFont typeface="Courier New"/>
              <a:buNone/>
              <a:defRPr sz="1600" b="0" i="0" u="none" strike="noStrike" cap="none">
                <a:solidFill>
                  <a:srgbClr val="888888"/>
                </a:solidFill>
                <a:latin typeface="Century Gothic"/>
                <a:ea typeface="Century Gothic"/>
                <a:cs typeface="Century Gothic"/>
                <a:sym typeface="Century Gothic"/>
              </a:defRPr>
            </a:lvl8pPr>
            <a:lvl9pPr marL="3657600" marR="0" lvl="8" indent="0" algn="ctr" rtl="0">
              <a:spcBef>
                <a:spcPts val="320"/>
              </a:spcBef>
              <a:buClr>
                <a:srgbClr val="888888"/>
              </a:buClr>
              <a:buFont typeface="Arial"/>
              <a:buNone/>
              <a:defRPr sz="1600" b="0" i="0" u="none" strike="noStrike" cap="none">
                <a:solidFill>
                  <a:srgbClr val="888888"/>
                </a:solidFill>
                <a:latin typeface="Century Gothic"/>
                <a:ea typeface="Century Gothic"/>
                <a:cs typeface="Century Gothic"/>
                <a:sym typeface="Century Gothic"/>
              </a:defRPr>
            </a:lvl9pPr>
          </a:lstStyle>
          <a:p>
            <a:endParaRPr dirty="0"/>
          </a:p>
        </p:txBody>
      </p:sp>
      <p:sp>
        <p:nvSpPr>
          <p:cNvPr id="9" name="Rectangle 8"/>
          <p:cNvSpPr/>
          <p:nvPr userDrawn="1"/>
        </p:nvSpPr>
        <p:spPr>
          <a:xfrm>
            <a:off x="0" y="6343650"/>
            <a:ext cx="9144000" cy="533400"/>
          </a:xfrm>
          <a:prstGeom prst="rect">
            <a:avLst/>
          </a:prstGeom>
          <a:solidFill>
            <a:srgbClr val="63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866878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5400" y="43397"/>
            <a:ext cx="8613201" cy="12625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0123" y="1657350"/>
            <a:ext cx="8563755"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p:nvSpPr>
        <p:spPr>
          <a:xfrm>
            <a:off x="0" y="6343650"/>
            <a:ext cx="9144000" cy="533400"/>
          </a:xfrm>
          <a:prstGeom prst="rect">
            <a:avLst/>
          </a:prstGeom>
          <a:solidFill>
            <a:srgbClr val="63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01109675"/>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696" r:id="rId4"/>
    <p:sldLayoutId id="2147483697" r:id="rId5"/>
    <p:sldLayoutId id="2147483703" r:id="rId6"/>
  </p:sldLayoutIdLst>
  <p:transition spd="med">
    <p:fade/>
  </p:transition>
  <p:timing>
    <p:tnLst>
      <p:par>
        <p:cTn id="1" dur="indefinite" restart="never" nodeType="tmRoot"/>
      </p:par>
    </p:tnLst>
  </p:timing>
  <p:txStyles>
    <p:titleStyle>
      <a:lvl1pPr algn="ctr" defTabSz="914400" rtl="0" eaLnBrk="1" latinLnBrk="0" hangingPunct="1">
        <a:spcBef>
          <a:spcPct val="0"/>
        </a:spcBef>
        <a:buNone/>
        <a:defRPr sz="3600" kern="1200">
          <a:solidFill>
            <a:schemeClr val="bg1"/>
          </a:solidFill>
          <a:latin typeface="Arial" pitchFamily="34" charset="0"/>
          <a:ea typeface="+mj-ea"/>
          <a:cs typeface="Arial" pitchFamily="34" charset="0"/>
        </a:defRPr>
      </a:lvl1pPr>
    </p:titleStyle>
    <p:bodyStyle>
      <a:lvl1pPr marL="461963" indent="-461963" algn="l" defTabSz="914400" rtl="0" eaLnBrk="1" latinLnBrk="0" hangingPunct="1">
        <a:spcBef>
          <a:spcPct val="20000"/>
        </a:spcBef>
        <a:buClr>
          <a:srgbClr val="630101"/>
        </a:buClr>
        <a:buFont typeface="Arial" pitchFamily="34" charset="0"/>
        <a:buChar char="•"/>
        <a:defRPr sz="2600" kern="1200">
          <a:solidFill>
            <a:schemeClr val="tx1"/>
          </a:solidFill>
          <a:latin typeface="Arial" pitchFamily="34" charset="0"/>
          <a:ea typeface="+mn-ea"/>
          <a:cs typeface="Arial" pitchFamily="34" charset="0"/>
        </a:defRPr>
      </a:lvl1pPr>
      <a:lvl2pPr marL="914400" indent="-457200" algn="l" defTabSz="914400" rtl="0" eaLnBrk="1" latinLnBrk="0" hangingPunct="1">
        <a:spcBef>
          <a:spcPct val="20000"/>
        </a:spcBef>
        <a:buClr>
          <a:srgbClr val="630101"/>
        </a:buClr>
        <a:buFont typeface="Arial" pitchFamily="34" charset="0"/>
        <a:buChar char="–"/>
        <a:defRPr sz="2400" kern="1200">
          <a:solidFill>
            <a:schemeClr val="tx1"/>
          </a:solidFill>
          <a:latin typeface="Arial" pitchFamily="34" charset="0"/>
          <a:ea typeface="+mn-ea"/>
          <a:cs typeface="Arial" pitchFamily="34" charset="0"/>
        </a:defRPr>
      </a:lvl2pPr>
      <a:lvl3pPr marL="1371600" indent="-457200" algn="l" defTabSz="914400" rtl="0" eaLnBrk="1" latinLnBrk="0" hangingPunct="1">
        <a:spcBef>
          <a:spcPct val="20000"/>
        </a:spcBef>
        <a:buClr>
          <a:srgbClr val="630101"/>
        </a:buClr>
        <a:buFont typeface="Wingdings" pitchFamily="2" charset="2"/>
        <a:buChar char="§"/>
        <a:defRPr sz="2200" kern="1200">
          <a:solidFill>
            <a:schemeClr val="tx1"/>
          </a:solidFill>
          <a:latin typeface="Arial" pitchFamily="34" charset="0"/>
          <a:ea typeface="+mn-ea"/>
          <a:cs typeface="Arial" pitchFamily="34" charset="0"/>
        </a:defRPr>
      </a:lvl3pPr>
      <a:lvl4pPr marL="1820863" indent="-449263" algn="l" defTabSz="914400" rtl="0" eaLnBrk="1" latinLnBrk="0" hangingPunct="1">
        <a:spcBef>
          <a:spcPct val="20000"/>
        </a:spcBef>
        <a:buClr>
          <a:srgbClr val="630101"/>
        </a:buClr>
        <a:buFont typeface="Courier New" pitchFamily="49" charset="0"/>
        <a:buChar char="o"/>
        <a:defRPr sz="2000" kern="1200">
          <a:solidFill>
            <a:schemeClr val="tx1"/>
          </a:solidFill>
          <a:latin typeface="Arial" pitchFamily="34" charset="0"/>
          <a:ea typeface="+mn-ea"/>
          <a:cs typeface="Arial" pitchFamily="34" charset="0"/>
        </a:defRPr>
      </a:lvl4pPr>
      <a:lvl5pPr marL="2286000" indent="-457200" algn="l" defTabSz="914400" rtl="0" eaLnBrk="1" latinLnBrk="0" hangingPunct="1">
        <a:spcBef>
          <a:spcPct val="20000"/>
        </a:spcBef>
        <a:buClr>
          <a:srgbClr val="630101"/>
        </a:buClr>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98" y="1292194"/>
            <a:ext cx="9153698" cy="5022342"/>
          </a:xfrm>
          <a:prstGeom prst="rect">
            <a:avLst/>
          </a:prstGeom>
        </p:spPr>
      </p:pic>
      <p:sp>
        <p:nvSpPr>
          <p:cNvPr id="7" name="Title 1"/>
          <p:cNvSpPr>
            <a:spLocks noGrp="1" noChangeArrowheads="1"/>
          </p:cNvSpPr>
          <p:nvPr>
            <p:ph type="title"/>
          </p:nvPr>
        </p:nvSpPr>
        <p:spPr>
          <a:xfrm>
            <a:off x="44624" y="34756"/>
            <a:ext cx="8229600" cy="586541"/>
          </a:xfrm>
          <a:noFill/>
          <a:ln>
            <a:noFill/>
          </a:ln>
        </p:spPr>
        <p:txBody>
          <a:bodyPr lIns="91425" tIns="45700" rIns="91425" bIns="45700" anchor="ctr" anchorCtr="0">
            <a:noAutofit/>
          </a:bodyPr>
          <a:lstStyle/>
          <a:p>
            <a:r>
              <a:rPr lang="en-US" sz="4400" dirty="0" smtClean="0"/>
              <a:t>LIVING BY CHEMISTRY</a:t>
            </a:r>
            <a:endParaRPr lang="en-US" sz="4400" dirty="0">
              <a:solidFill>
                <a:schemeClr val="bg1"/>
              </a:solidFill>
            </a:endParaRPr>
          </a:p>
        </p:txBody>
      </p:sp>
      <p:sp>
        <p:nvSpPr>
          <p:cNvPr id="3" name="Text Placeholder 2"/>
          <p:cNvSpPr>
            <a:spLocks noGrp="1"/>
          </p:cNvSpPr>
          <p:nvPr>
            <p:ph sz="quarter" idx="14"/>
          </p:nvPr>
        </p:nvSpPr>
        <p:spPr>
          <a:xfrm>
            <a:off x="0" y="650907"/>
            <a:ext cx="7467600" cy="641287"/>
          </a:xfrm>
          <a:noFill/>
        </p:spPr>
        <p:txBody>
          <a:bodyPr vert="horz" lIns="91440" tIns="45720" rIns="91440" bIns="45720" rtlCol="0" anchor="ctr">
            <a:noAutofit/>
          </a:bodyPr>
          <a:lstStyle/>
          <a:p>
            <a:pPr>
              <a:spcBef>
                <a:spcPts val="0"/>
              </a:spcBef>
              <a:buClr>
                <a:srgbClr val="008080"/>
              </a:buClr>
              <a:buSzPct val="25000"/>
              <a:buNone/>
            </a:pPr>
            <a:r>
              <a:rPr lang="en-US" sz="3600" dirty="0" smtClean="0"/>
              <a:t>SECOND EDITION</a:t>
            </a:r>
            <a:endParaRPr lang="en-US" sz="3600" dirty="0"/>
          </a:p>
        </p:txBody>
      </p:sp>
      <p:sp>
        <p:nvSpPr>
          <p:cNvPr id="4" name="Sub Title 1"/>
          <p:cNvSpPr>
            <a:spLocks noGrp="1"/>
          </p:cNvSpPr>
          <p:nvPr>
            <p:ph sz="quarter" idx="15"/>
          </p:nvPr>
        </p:nvSpPr>
        <p:spPr>
          <a:xfrm>
            <a:off x="44624" y="1292194"/>
            <a:ext cx="8996944" cy="4893715"/>
          </a:xfrm>
        </p:spPr>
        <p:txBody>
          <a:bodyPr anchor="ctr">
            <a:normAutofit/>
          </a:bodyPr>
          <a:lstStyle/>
          <a:p>
            <a:pPr marL="0" indent="0" algn="ctr">
              <a:spcBef>
                <a:spcPts val="0"/>
              </a:spcBef>
              <a:buClr>
                <a:srgbClr val="008080"/>
              </a:buClr>
              <a:buSzPct val="25000"/>
              <a:buNone/>
            </a:pPr>
            <a:r>
              <a:rPr lang="en-US" altLang="en-US" sz="6600" b="1" dirty="0">
                <a:ea typeface="Arial Black"/>
              </a:rPr>
              <a:t>Unit 1: ALCHEMY</a:t>
            </a:r>
          </a:p>
          <a:p>
            <a:pPr marL="0" indent="0" algn="ctr">
              <a:spcBef>
                <a:spcPts val="0"/>
              </a:spcBef>
              <a:buClr>
                <a:srgbClr val="008080"/>
              </a:buClr>
              <a:buSzPct val="25000"/>
              <a:buNone/>
            </a:pPr>
            <a:r>
              <a:rPr lang="en-US" sz="6600" b="1" dirty="0"/>
              <a:t>Matter, Atomic Structure, and Bonding</a:t>
            </a:r>
            <a:endParaRPr lang="en-US" altLang="en-US" sz="6600" b="1" dirty="0"/>
          </a:p>
        </p:txBody>
      </p:sp>
    </p:spTree>
    <p:extLst>
      <p:ext uri="{BB962C8B-B14F-4D97-AF65-F5344CB8AC3E}">
        <p14:creationId xmlns:p14="http://schemas.microsoft.com/office/powerpoint/2010/main" val="12276459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Wrap Up</a:t>
            </a:r>
            <a:endParaRPr lang="en-US" dirty="0"/>
          </a:p>
        </p:txBody>
      </p:sp>
      <p:sp>
        <p:nvSpPr>
          <p:cNvPr id="7" name="Content Placeholder 6"/>
          <p:cNvSpPr>
            <a:spLocks noGrp="1"/>
          </p:cNvSpPr>
          <p:nvPr>
            <p:ph idx="1"/>
          </p:nvPr>
        </p:nvSpPr>
        <p:spPr/>
        <p:txBody>
          <a:bodyPr>
            <a:normAutofit/>
          </a:bodyPr>
          <a:lstStyle/>
          <a:p>
            <a:pPr marL="0" indent="0">
              <a:buNone/>
            </a:pPr>
            <a:r>
              <a:rPr lang="en-US" altLang="en-US" dirty="0"/>
              <a:t>What is chemistry?</a:t>
            </a:r>
          </a:p>
          <a:p>
            <a:r>
              <a:rPr lang="en-US" altLang="en-US" dirty="0"/>
              <a:t>Chemistry is the study of what substances are made of, how they behave, and how they can be transformed. It is the study of matter and how matter can be changed.</a:t>
            </a:r>
          </a:p>
          <a:p>
            <a:r>
              <a:rPr lang="en-US" altLang="en-US" dirty="0"/>
              <a:t>A hypothesis is a testable explanation for an observation.</a:t>
            </a:r>
          </a:p>
          <a:p>
            <a:r>
              <a:rPr lang="en-US" altLang="en-US" dirty="0"/>
              <a:t>Scientists use a systematic approach to solving problems in science.</a:t>
            </a:r>
            <a:endParaRPr lang="en-US" altLang="en-US" dirty="0">
              <a:latin typeface="Minion Pro" pitchFamily="18" charset="0"/>
            </a:endParaRPr>
          </a:p>
        </p:txBody>
      </p:sp>
    </p:spTree>
    <p:extLst>
      <p:ext uri="{BB962C8B-B14F-4D97-AF65-F5344CB8AC3E}">
        <p14:creationId xmlns:p14="http://schemas.microsoft.com/office/powerpoint/2010/main" val="12831722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 y="-304800"/>
            <a:ext cx="9131530" cy="7598952"/>
          </a:xfrm>
          <a:prstGeom prst="rect">
            <a:avLst/>
          </a:prstGeom>
        </p:spPr>
      </p:pic>
      <p:sp>
        <p:nvSpPr>
          <p:cNvPr id="6" name="Title 5"/>
          <p:cNvSpPr>
            <a:spLocks noGrp="1"/>
          </p:cNvSpPr>
          <p:nvPr>
            <p:ph type="title"/>
          </p:nvPr>
        </p:nvSpPr>
        <p:spPr>
          <a:xfrm>
            <a:off x="160810" y="0"/>
            <a:ext cx="8735887" cy="1165974"/>
          </a:xfrm>
        </p:spPr>
        <p:txBody>
          <a:bodyPr/>
          <a:lstStyle/>
          <a:p>
            <a:r>
              <a:rPr lang="en-US" altLang="en-US" b="1" dirty="0"/>
              <a:t>Lesson 2: A Penny for Your Thoughts</a:t>
            </a:r>
            <a:endParaRPr lang="en-US" b="1" dirty="0"/>
          </a:p>
        </p:txBody>
      </p:sp>
      <p:sp>
        <p:nvSpPr>
          <p:cNvPr id="7" name="Content Placeholder 6"/>
          <p:cNvSpPr>
            <a:spLocks noGrp="1"/>
          </p:cNvSpPr>
          <p:nvPr>
            <p:ph idx="1"/>
          </p:nvPr>
        </p:nvSpPr>
        <p:spPr>
          <a:xfrm>
            <a:off x="247304" y="4800600"/>
            <a:ext cx="8649393" cy="1402767"/>
          </a:xfrm>
        </p:spPr>
        <p:txBody>
          <a:bodyPr>
            <a:normAutofit/>
          </a:bodyPr>
          <a:lstStyle/>
          <a:p>
            <a:pPr marL="0" indent="0">
              <a:buNone/>
            </a:pPr>
            <a:r>
              <a:rPr lang="en-US" altLang="en-US" b="1" dirty="0">
                <a:solidFill>
                  <a:schemeClr val="bg1"/>
                </a:solidFill>
              </a:rPr>
              <a:t>Introduction to Chemistry</a:t>
            </a:r>
          </a:p>
        </p:txBody>
      </p:sp>
    </p:spTree>
    <p:extLst>
      <p:ext uri="{BB962C8B-B14F-4D97-AF65-F5344CB8AC3E}">
        <p14:creationId xmlns:p14="http://schemas.microsoft.com/office/powerpoint/2010/main" val="17907360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ChemCatalyst</a:t>
            </a:r>
            <a:endParaRPr lang="en-US" dirty="0"/>
          </a:p>
        </p:txBody>
      </p:sp>
      <p:sp>
        <p:nvSpPr>
          <p:cNvPr id="7" name="Content Placeholder 6"/>
          <p:cNvSpPr>
            <a:spLocks noGrp="1"/>
          </p:cNvSpPr>
          <p:nvPr>
            <p:ph idx="1"/>
          </p:nvPr>
        </p:nvSpPr>
        <p:spPr/>
        <p:txBody>
          <a:bodyPr>
            <a:normAutofit/>
          </a:bodyPr>
          <a:lstStyle/>
          <a:p>
            <a:pPr marL="0" indent="0">
              <a:buNone/>
            </a:pPr>
            <a:r>
              <a:rPr lang="en-US" altLang="en-US" dirty="0"/>
              <a:t>Long ago, early scientists tried to turn ordinary things into </a:t>
            </a:r>
            <a:r>
              <a:rPr lang="en-US" altLang="en-US" dirty="0" smtClean="0"/>
              <a:t>gold. This </a:t>
            </a:r>
            <a:r>
              <a:rPr lang="en-US" altLang="en-US" dirty="0"/>
              <a:t>pursuit was called alchemy, and the people who engaged in alchemy were called </a:t>
            </a:r>
            <a:r>
              <a:rPr lang="en-US" altLang="en-US" dirty="0" smtClean="0"/>
              <a:t>alchemists.</a:t>
            </a:r>
          </a:p>
          <a:p>
            <a:pPr marL="0" indent="0">
              <a:buNone/>
            </a:pPr>
            <a:r>
              <a:rPr lang="en-US" altLang="en-US" dirty="0" smtClean="0"/>
              <a:t>Do </a:t>
            </a:r>
            <a:r>
              <a:rPr lang="en-US" altLang="en-US" dirty="0"/>
              <a:t>you think these early scientists were successful in turning things into gold? Explain your thinking.</a:t>
            </a:r>
            <a:endParaRPr lang="en-US" altLang="en-US" dirty="0">
              <a:latin typeface="Minion Pro" pitchFamily="18" charset="0"/>
            </a:endParaRPr>
          </a:p>
        </p:txBody>
      </p:sp>
    </p:spTree>
    <p:extLst>
      <p:ext uri="{BB962C8B-B14F-4D97-AF65-F5344CB8AC3E}">
        <p14:creationId xmlns:p14="http://schemas.microsoft.com/office/powerpoint/2010/main" val="42708363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Key Question</a:t>
            </a:r>
            <a:endParaRPr lang="en-US" dirty="0"/>
          </a:p>
        </p:txBody>
      </p:sp>
      <p:sp>
        <p:nvSpPr>
          <p:cNvPr id="7" name="Content Placeholder 6"/>
          <p:cNvSpPr>
            <a:spLocks noGrp="1"/>
          </p:cNvSpPr>
          <p:nvPr>
            <p:ph idx="1"/>
          </p:nvPr>
        </p:nvSpPr>
        <p:spPr/>
        <p:txBody>
          <a:bodyPr>
            <a:normAutofit/>
          </a:bodyPr>
          <a:lstStyle/>
          <a:p>
            <a:pPr marL="0" indent="0">
              <a:buNone/>
            </a:pPr>
            <a:r>
              <a:rPr lang="en-US" altLang="en-US" dirty="0"/>
              <a:t>What is chemistry?</a:t>
            </a:r>
          </a:p>
        </p:txBody>
      </p:sp>
    </p:spTree>
    <p:extLst>
      <p:ext uri="{BB962C8B-B14F-4D97-AF65-F5344CB8AC3E}">
        <p14:creationId xmlns:p14="http://schemas.microsoft.com/office/powerpoint/2010/main" val="4694385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You will be able to:</a:t>
            </a:r>
            <a:endParaRPr lang="en-US" dirty="0"/>
          </a:p>
        </p:txBody>
      </p:sp>
      <p:sp>
        <p:nvSpPr>
          <p:cNvPr id="7" name="Content Placeholder 6"/>
          <p:cNvSpPr>
            <a:spLocks noGrp="1"/>
          </p:cNvSpPr>
          <p:nvPr>
            <p:ph idx="1"/>
          </p:nvPr>
        </p:nvSpPr>
        <p:spPr/>
        <p:txBody>
          <a:bodyPr>
            <a:normAutofit/>
          </a:bodyPr>
          <a:lstStyle/>
          <a:p>
            <a:pPr>
              <a:spcBef>
                <a:spcPts val="624"/>
              </a:spcBef>
            </a:pPr>
            <a:r>
              <a:rPr lang="en-US" altLang="en-US" dirty="0"/>
              <a:t>observe a procedure and write observations.</a:t>
            </a:r>
          </a:p>
          <a:p>
            <a:pPr>
              <a:spcBef>
                <a:spcPts val="624"/>
              </a:spcBef>
            </a:pPr>
            <a:r>
              <a:rPr lang="en-US" altLang="en-US" dirty="0"/>
              <a:t>define and formulate a hypothesis to explain observed phenomena.</a:t>
            </a:r>
          </a:p>
          <a:p>
            <a:pPr>
              <a:spcBef>
                <a:spcPts val="624"/>
              </a:spcBef>
            </a:pPr>
            <a:r>
              <a:rPr lang="en-US" altLang="en-US" dirty="0"/>
              <a:t>define chemistry and begin to describe what chemists study.</a:t>
            </a:r>
            <a:endParaRPr lang="en-US" altLang="en-US" dirty="0">
              <a:latin typeface="Minion Pro" pitchFamily="18" charset="0"/>
            </a:endParaRPr>
          </a:p>
        </p:txBody>
      </p:sp>
    </p:spTree>
    <p:extLst>
      <p:ext uri="{BB962C8B-B14F-4D97-AF65-F5344CB8AC3E}">
        <p14:creationId xmlns:p14="http://schemas.microsoft.com/office/powerpoint/2010/main" val="13843200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Prepare for the Demonstration</a:t>
            </a:r>
            <a:endParaRPr lang="en-US" dirty="0"/>
          </a:p>
        </p:txBody>
      </p:sp>
      <p:sp>
        <p:nvSpPr>
          <p:cNvPr id="7" name="Content Placeholder 6"/>
          <p:cNvSpPr>
            <a:spLocks noGrp="1"/>
          </p:cNvSpPr>
          <p:nvPr>
            <p:ph idx="1"/>
          </p:nvPr>
        </p:nvSpPr>
        <p:spPr/>
        <p:txBody>
          <a:bodyPr>
            <a:normAutofit/>
          </a:bodyPr>
          <a:lstStyle/>
          <a:p>
            <a:pPr marL="0" indent="0">
              <a:spcBef>
                <a:spcPts val="624"/>
              </a:spcBef>
              <a:buNone/>
            </a:pPr>
            <a:r>
              <a:rPr lang="en-US" altLang="en-US" dirty="0"/>
              <a:t>In this demo, you will observe a chemical transformation firsthand.</a:t>
            </a:r>
            <a:endParaRPr lang="en-US" altLang="en-US" dirty="0">
              <a:latin typeface="Minion Pro" pitchFamily="18" charset="0"/>
            </a:endParaRPr>
          </a:p>
        </p:txBody>
      </p:sp>
    </p:spTree>
    <p:extLst>
      <p:ext uri="{BB962C8B-B14F-4D97-AF65-F5344CB8AC3E}">
        <p14:creationId xmlns:p14="http://schemas.microsoft.com/office/powerpoint/2010/main" val="35080402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Discussion </a:t>
            </a:r>
            <a:r>
              <a:rPr lang="en-US" altLang="en-US" dirty="0" smtClean="0"/>
              <a:t>Notes (1 of 3)</a:t>
            </a:r>
            <a:endParaRPr lang="en-US" dirty="0"/>
          </a:p>
        </p:txBody>
      </p:sp>
      <p:sp>
        <p:nvSpPr>
          <p:cNvPr id="7" name="Content Placeholder 6"/>
          <p:cNvSpPr>
            <a:spLocks noGrp="1"/>
          </p:cNvSpPr>
          <p:nvPr>
            <p:ph idx="1"/>
          </p:nvPr>
        </p:nvSpPr>
        <p:spPr/>
        <p:txBody>
          <a:bodyPr>
            <a:normAutofit/>
          </a:bodyPr>
          <a:lstStyle/>
          <a:p>
            <a:pPr marL="0" indent="0">
              <a:buNone/>
              <a:tabLst>
                <a:tab pos="3314700" algn="l"/>
              </a:tabLst>
            </a:pPr>
            <a:r>
              <a:rPr lang="en-US" altLang="en-US" dirty="0"/>
              <a:t>To determine whether the new penny is gold, you need to study its properties</a:t>
            </a:r>
            <a:r>
              <a:rPr lang="en-US" altLang="en-US" dirty="0" smtClean="0"/>
              <a:t>.</a:t>
            </a:r>
          </a:p>
          <a:p>
            <a:pPr marL="0" indent="0">
              <a:buNone/>
              <a:tabLst>
                <a:tab pos="3314700" algn="l"/>
              </a:tabLst>
            </a:pPr>
            <a:r>
              <a:rPr lang="en-US" altLang="en-US" b="1" dirty="0"/>
              <a:t>Property</a:t>
            </a:r>
            <a:r>
              <a:rPr lang="en-US" altLang="en-US" dirty="0"/>
              <a:t>: A characteristic of a substance</a:t>
            </a:r>
            <a:r>
              <a:rPr lang="en-US" altLang="en-US" dirty="0" smtClean="0"/>
              <a:t>.</a:t>
            </a:r>
          </a:p>
          <a:p>
            <a:pPr marL="0" indent="0">
              <a:buNone/>
              <a:tabLst>
                <a:tab pos="3314700" algn="l"/>
              </a:tabLst>
            </a:pPr>
            <a:r>
              <a:rPr lang="en-US" altLang="en-US" dirty="0"/>
              <a:t>Physical Properties</a:t>
            </a:r>
            <a:r>
              <a:rPr lang="en-US" altLang="en-US" dirty="0" smtClean="0"/>
              <a:t>: </a:t>
            </a:r>
            <a:r>
              <a:rPr lang="en-US" altLang="en-US" dirty="0"/>
              <a:t>color, hardness, size, </a:t>
            </a:r>
            <a:r>
              <a:rPr lang="en-US" altLang="en-US" dirty="0" smtClean="0"/>
              <a:t>weight</a:t>
            </a:r>
          </a:p>
          <a:p>
            <a:pPr marL="0" indent="0">
              <a:buNone/>
              <a:tabLst>
                <a:tab pos="3314700" algn="l"/>
              </a:tabLst>
            </a:pPr>
            <a:r>
              <a:rPr lang="en-US" altLang="en-US" dirty="0"/>
              <a:t>Chemical Properties</a:t>
            </a:r>
            <a:r>
              <a:rPr lang="en-US" altLang="en-US" dirty="0" smtClean="0"/>
              <a:t>: </a:t>
            </a:r>
            <a:r>
              <a:rPr lang="en-US" altLang="en-US" dirty="0"/>
              <a:t>how a substance reacts</a:t>
            </a:r>
          </a:p>
        </p:txBody>
      </p:sp>
    </p:spTree>
    <p:extLst>
      <p:ext uri="{BB962C8B-B14F-4D97-AF65-F5344CB8AC3E}">
        <p14:creationId xmlns:p14="http://schemas.microsoft.com/office/powerpoint/2010/main" val="31715896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Discussion </a:t>
            </a:r>
            <a:r>
              <a:rPr lang="en-US" altLang="en-US" dirty="0" smtClean="0"/>
              <a:t>Notes (2 of 3)</a:t>
            </a:r>
            <a:endParaRPr lang="en-US" dirty="0"/>
          </a:p>
        </p:txBody>
      </p:sp>
      <p:sp>
        <p:nvSpPr>
          <p:cNvPr id="7" name="Content Placeholder 6"/>
          <p:cNvSpPr>
            <a:spLocks noGrp="1"/>
          </p:cNvSpPr>
          <p:nvPr>
            <p:ph idx="1"/>
          </p:nvPr>
        </p:nvSpPr>
        <p:spPr/>
        <p:txBody>
          <a:bodyPr>
            <a:normAutofit/>
          </a:bodyPr>
          <a:lstStyle/>
          <a:p>
            <a:pPr marL="0" indent="0">
              <a:buNone/>
            </a:pPr>
            <a:r>
              <a:rPr lang="en-US" altLang="en-US" b="1" dirty="0"/>
              <a:t>Chemistry</a:t>
            </a:r>
            <a:r>
              <a:rPr lang="en-US" altLang="en-US" dirty="0"/>
              <a:t>: The study of substances, their properties, and how they can be transformed. The study of matter and how matter can be changed.</a:t>
            </a:r>
          </a:p>
        </p:txBody>
      </p:sp>
    </p:spTree>
    <p:extLst>
      <p:ext uri="{BB962C8B-B14F-4D97-AF65-F5344CB8AC3E}">
        <p14:creationId xmlns:p14="http://schemas.microsoft.com/office/powerpoint/2010/main" val="37947434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Discussion </a:t>
            </a:r>
            <a:r>
              <a:rPr lang="en-US" altLang="en-US" dirty="0" smtClean="0"/>
              <a:t>Notes (3 of 3)</a:t>
            </a:r>
            <a:endParaRPr lang="en-US" dirty="0"/>
          </a:p>
        </p:txBody>
      </p:sp>
      <p:sp>
        <p:nvSpPr>
          <p:cNvPr id="7" name="Content Placeholder 6"/>
          <p:cNvSpPr>
            <a:spLocks noGrp="1"/>
          </p:cNvSpPr>
          <p:nvPr>
            <p:ph idx="1"/>
          </p:nvPr>
        </p:nvSpPr>
        <p:spPr/>
        <p:txBody>
          <a:bodyPr>
            <a:normAutofit/>
          </a:bodyPr>
          <a:lstStyle/>
          <a:p>
            <a:pPr marL="0" indent="0">
              <a:buNone/>
            </a:pPr>
            <a:r>
              <a:rPr lang="en-US" altLang="en-US" dirty="0"/>
              <a:t>Scientists use a systematic approach to solve problems in science</a:t>
            </a:r>
            <a:r>
              <a:rPr lang="en-US" altLang="en-US" dirty="0" smtClean="0"/>
              <a:t>.</a:t>
            </a:r>
          </a:p>
          <a:p>
            <a:pPr marL="0" indent="0">
              <a:buNone/>
            </a:pPr>
            <a:r>
              <a:rPr lang="en-US" altLang="en-US" b="1" dirty="0"/>
              <a:t>Hypothesis</a:t>
            </a:r>
            <a:r>
              <a:rPr lang="en-US" altLang="en-US" dirty="0"/>
              <a:t>: A testable explanation for an observation</a:t>
            </a:r>
            <a:r>
              <a:rPr lang="en-US" altLang="en-US" dirty="0" smtClean="0"/>
              <a:t>.</a:t>
            </a:r>
            <a:endParaRPr lang="en-US" altLang="en-US" dirty="0"/>
          </a:p>
        </p:txBody>
      </p:sp>
    </p:spTree>
    <p:extLst>
      <p:ext uri="{BB962C8B-B14F-4D97-AF65-F5344CB8AC3E}">
        <p14:creationId xmlns:p14="http://schemas.microsoft.com/office/powerpoint/2010/main" val="4757142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bergerinvitels3e_lectureslides_ch01_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3472</TotalTime>
  <Words>349</Words>
  <Application>Microsoft Office PowerPoint</Application>
  <PresentationFormat>On-screen Show (4:3)</PresentationFormat>
  <Paragraphs>38</Paragraphs>
  <Slides>10</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ＭＳ Ｐゴシック</vt:lpstr>
      <vt:lpstr>Arial</vt:lpstr>
      <vt:lpstr>Arial Black</vt:lpstr>
      <vt:lpstr>Calibri</vt:lpstr>
      <vt:lpstr>Century Gothic</vt:lpstr>
      <vt:lpstr>Courier New</vt:lpstr>
      <vt:lpstr>Minion Pro</vt:lpstr>
      <vt:lpstr>Wingdings</vt:lpstr>
      <vt:lpstr>1_bergerinvitels3e_lectureslides_ch01_final</vt:lpstr>
      <vt:lpstr>LIVING BY CHEMISTRY</vt:lpstr>
      <vt:lpstr>Lesson 2: A Penny for Your Thoughts</vt:lpstr>
      <vt:lpstr>ChemCatalyst</vt:lpstr>
      <vt:lpstr>Key Question</vt:lpstr>
      <vt:lpstr>You will be able to:</vt:lpstr>
      <vt:lpstr>Prepare for the Demonstration</vt:lpstr>
      <vt:lpstr>Discussion Notes (1 of 3)</vt:lpstr>
      <vt:lpstr>Discussion Notes (2 of 3)</vt:lpstr>
      <vt:lpstr>Discussion Notes (3 of 3)</vt:lpstr>
      <vt:lpstr>Wrap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2: A Penny for Your Thoughts</dc:title>
  <dc:creator>Stacy</dc:creator>
  <cp:lastModifiedBy>Elizabeth Robbins</cp:lastModifiedBy>
  <cp:revision>428</cp:revision>
  <dcterms:created xsi:type="dcterms:W3CDTF">2015-10-23T14:29:37Z</dcterms:created>
  <dcterms:modified xsi:type="dcterms:W3CDTF">2019-09-05T11:00:22Z</dcterms:modified>
</cp:coreProperties>
</file>