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5" r:id="rId6"/>
    <p:sldId id="267" r:id="rId7"/>
    <p:sldId id="26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9B3-5D66-4014-AA2B-340E24B9429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3AE-65E8-4B10-9964-452956470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8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9B3-5D66-4014-AA2B-340E24B9429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3AE-65E8-4B10-9964-452956470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95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9B3-5D66-4014-AA2B-340E24B9429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3AE-65E8-4B10-9964-452956470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1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9B3-5D66-4014-AA2B-340E24B9429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3AE-65E8-4B10-9964-452956470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1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9B3-5D66-4014-AA2B-340E24B9429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3AE-65E8-4B10-9964-452956470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2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9B3-5D66-4014-AA2B-340E24B9429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3AE-65E8-4B10-9964-452956470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0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9B3-5D66-4014-AA2B-340E24B9429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3AE-65E8-4B10-9964-452956470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7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9B3-5D66-4014-AA2B-340E24B9429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3AE-65E8-4B10-9964-452956470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7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9B3-5D66-4014-AA2B-340E24B9429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3AE-65E8-4B10-9964-452956470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9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9B3-5D66-4014-AA2B-340E24B9429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3AE-65E8-4B10-9964-452956470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0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D9B3-5D66-4014-AA2B-340E24B9429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E3AE-65E8-4B10-9964-452956470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9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7D9B3-5D66-4014-AA2B-340E24B9429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2E3AE-65E8-4B10-9964-452956470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3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6557"/>
            <a:ext cx="9144000" cy="2387600"/>
          </a:xfrm>
        </p:spPr>
        <p:txBody>
          <a:bodyPr/>
          <a:lstStyle/>
          <a:p>
            <a:r>
              <a:rPr lang="en-US" dirty="0" smtClean="0"/>
              <a:t>Unit 1 Intro to Forensic Science </a:t>
            </a:r>
            <a:r>
              <a:rPr lang="en-US" dirty="0" smtClean="0"/>
              <a:t>Alternate </a:t>
            </a:r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74157"/>
            <a:ext cx="9144000" cy="165576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Use a computer to create the following presentation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374" y="4251960"/>
            <a:ext cx="7545252" cy="138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615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7" y="814039"/>
            <a:ext cx="3932237" cy="16002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Berlin Sans FB Demi" panose="020E0802020502020306" pitchFamily="34" charset="0"/>
              </a:rPr>
              <a:t>Tools/Firearms</a:t>
            </a:r>
            <a:br>
              <a:rPr lang="en-US" sz="4400" dirty="0" smtClean="0">
                <a:latin typeface="Berlin Sans FB Demi" panose="020E0802020502020306" pitchFamily="34" charset="0"/>
              </a:rPr>
            </a:br>
            <a:r>
              <a:rPr lang="en-US" sz="4400" dirty="0" smtClean="0">
                <a:latin typeface="Berlin Sans FB Demi" panose="020E0802020502020306" pitchFamily="34" charset="0"/>
              </a:rPr>
              <a:t>Lab (Ballistics)</a:t>
            </a:r>
            <a:endParaRPr lang="en-US" sz="4400" dirty="0">
              <a:latin typeface="Berlin Sans FB Demi" panose="020E0802020502020306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8" y="2720898"/>
            <a:ext cx="3932237" cy="3148090"/>
          </a:xfrm>
        </p:spPr>
        <p:txBody>
          <a:bodyPr>
            <a:normAutofit/>
          </a:bodyPr>
          <a:lstStyle/>
          <a:p>
            <a:endParaRPr lang="en-US" sz="2800" dirty="0">
              <a:latin typeface="Berlin Sans FB Demi" panose="020E0802020502020306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6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u="sng" dirty="0" smtClean="0">
                <a:latin typeface="Berlin Sans FB Demi" panose="020E0802020502020306" pitchFamily="34" charset="0"/>
              </a:rPr>
              <a:t>Topic/</a:t>
            </a:r>
            <a:br>
              <a:rPr lang="en-US" sz="5400" b="1" u="sng" dirty="0" smtClean="0">
                <a:latin typeface="Berlin Sans FB Demi" panose="020E0802020502020306" pitchFamily="34" charset="0"/>
              </a:rPr>
            </a:br>
            <a:r>
              <a:rPr lang="en-US" sz="5400" b="1" u="sng" dirty="0" err="1" smtClean="0">
                <a:latin typeface="Berlin Sans FB Demi" panose="020E0802020502020306" pitchFamily="34" charset="0"/>
              </a:rPr>
              <a:t>T</a:t>
            </a:r>
            <a:r>
              <a:rPr lang="en-US" sz="4000" b="1" u="sng" dirty="0" err="1" smtClean="0">
                <a:latin typeface="Berlin Sans FB Demi" panose="020E0802020502020306" pitchFamily="34" charset="0"/>
              </a:rPr>
              <a:t>Ó</a:t>
            </a:r>
            <a:r>
              <a:rPr lang="en-US" sz="5400" b="1" u="sng" dirty="0" err="1" smtClean="0">
                <a:latin typeface="Berlin Sans FB Demi" panose="020E0802020502020306" pitchFamily="34" charset="0"/>
              </a:rPr>
              <a:t>pico</a:t>
            </a:r>
            <a:endParaRPr lang="en-US" sz="5400" b="1" u="sng" dirty="0">
              <a:latin typeface="Berlin Sans FB Demi" panose="020E08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dirty="0" smtClean="0"/>
              <a:t>Insert a Picture/Visual from the internet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 b="1" dirty="0" smtClean="0"/>
              <a:t>Description ….</a:t>
            </a:r>
          </a:p>
          <a:p>
            <a:r>
              <a:rPr lang="en-US" sz="2400" b="1" dirty="0" err="1" smtClean="0"/>
              <a:t>Descri</a:t>
            </a:r>
            <a:r>
              <a:rPr lang="en-US" sz="2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ção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</a:t>
            </a:r>
            <a:endParaRPr lang="en-US" sz="2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143" y="2057400"/>
            <a:ext cx="5612290" cy="142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48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7" y="587829"/>
            <a:ext cx="4423589" cy="1826410"/>
          </a:xfrm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Berlin Sans FB Demi" panose="020E0802020502020306" pitchFamily="34" charset="0"/>
              </a:rPr>
              <a:t>Example/</a:t>
            </a:r>
            <a:r>
              <a:rPr lang="en-US" sz="4400" dirty="0" err="1" smtClean="0">
                <a:latin typeface="Berlin Sans FB Demi" panose="020E0802020502020306" pitchFamily="34" charset="0"/>
              </a:rPr>
              <a:t>Exemplo</a:t>
            </a:r>
            <a:r>
              <a:rPr lang="en-US" sz="4400" dirty="0" smtClean="0">
                <a:latin typeface="Berlin Sans FB Demi" panose="020E0802020502020306" pitchFamily="34" charset="0"/>
              </a:rPr>
              <a:t/>
            </a:r>
            <a:br>
              <a:rPr lang="en-US" sz="4400" dirty="0" smtClean="0">
                <a:latin typeface="Berlin Sans FB Demi" panose="020E0802020502020306" pitchFamily="34" charset="0"/>
              </a:rPr>
            </a:br>
            <a:r>
              <a:rPr lang="en-US" sz="4400" b="1" dirty="0" smtClean="0">
                <a:latin typeface="Berlin Sans FB Demi" panose="020E0802020502020306" pitchFamily="34" charset="0"/>
              </a:rPr>
              <a:t/>
            </a:r>
            <a:br>
              <a:rPr lang="en-US" sz="4400" b="1" dirty="0" smtClean="0">
                <a:latin typeface="Berlin Sans FB Demi" panose="020E0802020502020306" pitchFamily="34" charset="0"/>
              </a:rPr>
            </a:br>
            <a:r>
              <a:rPr lang="en-US" sz="4400" b="1" dirty="0" smtClean="0">
                <a:latin typeface="Berlin Sans FB Demi" panose="020E0802020502020306" pitchFamily="34" charset="0"/>
              </a:rPr>
              <a:t>Latent</a:t>
            </a:r>
            <a:r>
              <a:rPr lang="en-US" sz="4400" dirty="0" smtClean="0">
                <a:latin typeface="Berlin Sans FB Demi" panose="020E0802020502020306" pitchFamily="34" charset="0"/>
              </a:rPr>
              <a:t> Print Lab</a:t>
            </a:r>
            <a:endParaRPr lang="en-US" sz="4400" dirty="0">
              <a:latin typeface="Berlin Sans FB Demi" panose="020E0802020502020306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7" y="2834639"/>
            <a:ext cx="4423589" cy="3396343"/>
          </a:xfrm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Berlin Sans FB Demi" panose="020E0802020502020306" pitchFamily="34" charset="0"/>
              </a:rPr>
              <a:t>This is the crime lab where fingerprints are analyzed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Berlin Sans FB Demi" panose="020E0802020502020306" pitchFamily="34" charset="0"/>
              </a:rPr>
              <a:t>Analysis of other </a:t>
            </a:r>
            <a:r>
              <a:rPr lang="en-US" altLang="en-US" sz="2800" dirty="0">
                <a:latin typeface="Berlin Sans FB Demi" panose="020E0802020502020306" pitchFamily="34" charset="0"/>
              </a:rPr>
              <a:t>hidden impressions from sources like feet, shoes, ears, lips or the tread on vehicle tires.</a:t>
            </a:r>
            <a:endParaRPr lang="en-US" sz="2800" dirty="0" smtClean="0">
              <a:latin typeface="Berlin Sans FB Demi" panose="020E0802020502020306" pitchFamily="34" charset="0"/>
            </a:endParaRPr>
          </a:p>
          <a:p>
            <a:endParaRPr lang="en-US" sz="2800" dirty="0">
              <a:latin typeface="Berlin Sans FB Demi" panose="020E0802020502020306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964" y="587829"/>
            <a:ext cx="6123036" cy="5768077"/>
          </a:xfrm>
        </p:spPr>
      </p:pic>
    </p:spTree>
    <p:extLst>
      <p:ext uri="{BB962C8B-B14F-4D97-AF65-F5344CB8AC3E}">
        <p14:creationId xmlns:p14="http://schemas.microsoft.com/office/powerpoint/2010/main" val="261074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7" y="814039"/>
            <a:ext cx="3932237" cy="16002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Berlin Sans FB Demi" panose="020E0802020502020306" pitchFamily="34" charset="0"/>
              </a:rPr>
              <a:t>The Crime </a:t>
            </a:r>
            <a:r>
              <a:rPr lang="en-US" sz="4400" dirty="0" smtClean="0">
                <a:latin typeface="Berlin Sans FB Demi" panose="020E0802020502020306" pitchFamily="34" charset="0"/>
              </a:rPr>
              <a:t>Scene</a:t>
            </a:r>
            <a:br>
              <a:rPr lang="en-US" sz="4400" dirty="0" smtClean="0">
                <a:latin typeface="Berlin Sans FB Demi" panose="020E0802020502020306" pitchFamily="34" charset="0"/>
              </a:rPr>
            </a:br>
            <a:endParaRPr lang="en-US" sz="4400" dirty="0">
              <a:latin typeface="Berlin Sans FB Demi" panose="020E0802020502020306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8" y="2720898"/>
            <a:ext cx="3932237" cy="3148090"/>
          </a:xfrm>
        </p:spPr>
        <p:txBody>
          <a:bodyPr>
            <a:normAutofit/>
          </a:bodyPr>
          <a:lstStyle/>
          <a:p>
            <a:endParaRPr lang="en-US" sz="2800" dirty="0">
              <a:latin typeface="Berlin Sans FB Demi" panose="020E0802020502020306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19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7" y="814039"/>
            <a:ext cx="3932237" cy="16002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Berlin Sans FB Demi" panose="020E0802020502020306" pitchFamily="34" charset="0"/>
              </a:rPr>
              <a:t>Testimonial or Direct </a:t>
            </a:r>
            <a:br>
              <a:rPr lang="en-US" sz="4400" dirty="0" smtClean="0">
                <a:latin typeface="Berlin Sans FB Demi" panose="020E0802020502020306" pitchFamily="34" charset="0"/>
              </a:rPr>
            </a:br>
            <a:r>
              <a:rPr lang="en-US" sz="4400" dirty="0" smtClean="0">
                <a:latin typeface="Berlin Sans FB Demi" panose="020E0802020502020306" pitchFamily="34" charset="0"/>
              </a:rPr>
              <a:t>Evidence</a:t>
            </a:r>
            <a:endParaRPr lang="en-US" sz="4400" dirty="0">
              <a:latin typeface="Berlin Sans FB Demi" panose="020E0802020502020306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8" y="2720898"/>
            <a:ext cx="3932237" cy="3148090"/>
          </a:xfrm>
        </p:spPr>
        <p:txBody>
          <a:bodyPr>
            <a:normAutofit/>
          </a:bodyPr>
          <a:lstStyle/>
          <a:p>
            <a:endParaRPr lang="en-US" sz="2800" dirty="0">
              <a:latin typeface="Berlin Sans FB Demi" panose="020E0802020502020306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79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7" y="814039"/>
            <a:ext cx="3932237" cy="16002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Berlin Sans FB Demi" panose="020E0802020502020306" pitchFamily="34" charset="0"/>
              </a:rPr>
              <a:t>Physical</a:t>
            </a:r>
            <a:br>
              <a:rPr lang="en-US" sz="4400" dirty="0" smtClean="0">
                <a:latin typeface="Berlin Sans FB Demi" panose="020E0802020502020306" pitchFamily="34" charset="0"/>
              </a:rPr>
            </a:br>
            <a:r>
              <a:rPr lang="en-US" sz="4400" dirty="0" smtClean="0">
                <a:latin typeface="Berlin Sans FB Demi" panose="020E0802020502020306" pitchFamily="34" charset="0"/>
              </a:rPr>
              <a:t>Evidence</a:t>
            </a:r>
            <a:endParaRPr lang="en-US" sz="4400" dirty="0">
              <a:latin typeface="Berlin Sans FB Demi" panose="020E0802020502020306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8" y="2720898"/>
            <a:ext cx="3932237" cy="3148090"/>
          </a:xfrm>
        </p:spPr>
        <p:txBody>
          <a:bodyPr>
            <a:normAutofit/>
          </a:bodyPr>
          <a:lstStyle/>
          <a:p>
            <a:endParaRPr lang="en-US" sz="2800" dirty="0">
              <a:latin typeface="Berlin Sans FB Demi" panose="020E0802020502020306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20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7" y="814039"/>
            <a:ext cx="3932237" cy="16002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Berlin Sans FB Demi" panose="020E0802020502020306" pitchFamily="34" charset="0"/>
              </a:rPr>
              <a:t>Trace</a:t>
            </a:r>
            <a:r>
              <a:rPr lang="en-US" sz="4400" dirty="0" smtClean="0">
                <a:latin typeface="Berlin Sans FB Demi" panose="020E0802020502020306" pitchFamily="34" charset="0"/>
              </a:rPr>
              <a:t/>
            </a:r>
            <a:br>
              <a:rPr lang="en-US" sz="4400" dirty="0" smtClean="0">
                <a:latin typeface="Berlin Sans FB Demi" panose="020E0802020502020306" pitchFamily="34" charset="0"/>
              </a:rPr>
            </a:br>
            <a:r>
              <a:rPr lang="en-US" sz="4400" dirty="0" smtClean="0">
                <a:latin typeface="Berlin Sans FB Demi" panose="020E0802020502020306" pitchFamily="34" charset="0"/>
              </a:rPr>
              <a:t>Evidence</a:t>
            </a:r>
            <a:endParaRPr lang="en-US" sz="4400" dirty="0">
              <a:latin typeface="Berlin Sans FB Demi" panose="020E0802020502020306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8" y="2720898"/>
            <a:ext cx="3932237" cy="3148090"/>
          </a:xfrm>
        </p:spPr>
        <p:txBody>
          <a:bodyPr>
            <a:normAutofit/>
          </a:bodyPr>
          <a:lstStyle/>
          <a:p>
            <a:endParaRPr lang="en-US" sz="2800" dirty="0">
              <a:latin typeface="Berlin Sans FB Demi" panose="020E0802020502020306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20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7" y="814039"/>
            <a:ext cx="3932237" cy="16002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Berlin Sans FB Demi" panose="020E0802020502020306" pitchFamily="34" charset="0"/>
              </a:rPr>
              <a:t>DNA/Biology</a:t>
            </a:r>
            <a:br>
              <a:rPr lang="en-US" sz="4400" dirty="0" smtClean="0">
                <a:latin typeface="Berlin Sans FB Demi" panose="020E0802020502020306" pitchFamily="34" charset="0"/>
              </a:rPr>
            </a:br>
            <a:r>
              <a:rPr lang="en-US" sz="4400" dirty="0" smtClean="0">
                <a:latin typeface="Berlin Sans FB Demi" panose="020E0802020502020306" pitchFamily="34" charset="0"/>
              </a:rPr>
              <a:t>Lab</a:t>
            </a:r>
            <a:endParaRPr lang="en-US" sz="4400" dirty="0">
              <a:latin typeface="Berlin Sans FB Demi" panose="020E0802020502020306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8" y="2720898"/>
            <a:ext cx="3932237" cy="3148090"/>
          </a:xfrm>
        </p:spPr>
        <p:txBody>
          <a:bodyPr>
            <a:normAutofit/>
          </a:bodyPr>
          <a:lstStyle/>
          <a:p>
            <a:endParaRPr lang="en-US" sz="2800" dirty="0">
              <a:latin typeface="Berlin Sans FB Demi" panose="020E0802020502020306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43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7" y="814039"/>
            <a:ext cx="3932237" cy="16002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Berlin Sans FB Demi" panose="020E0802020502020306" pitchFamily="34" charset="0"/>
              </a:rPr>
              <a:t>Toxicology</a:t>
            </a:r>
            <a:br>
              <a:rPr lang="en-US" sz="4400" dirty="0" smtClean="0">
                <a:latin typeface="Berlin Sans FB Demi" panose="020E0802020502020306" pitchFamily="34" charset="0"/>
              </a:rPr>
            </a:br>
            <a:r>
              <a:rPr lang="en-US" sz="4400" dirty="0" smtClean="0">
                <a:latin typeface="Berlin Sans FB Demi" panose="020E0802020502020306" pitchFamily="34" charset="0"/>
              </a:rPr>
              <a:t>Lab</a:t>
            </a:r>
            <a:endParaRPr lang="en-US" sz="4400" dirty="0">
              <a:latin typeface="Berlin Sans FB Demi" panose="020E0802020502020306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8" y="2720898"/>
            <a:ext cx="3932237" cy="3148090"/>
          </a:xfrm>
        </p:spPr>
        <p:txBody>
          <a:bodyPr>
            <a:normAutofit/>
          </a:bodyPr>
          <a:lstStyle/>
          <a:p>
            <a:endParaRPr lang="en-US" sz="2800" dirty="0">
              <a:latin typeface="Berlin Sans FB Demi" panose="020E0802020502020306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05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72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Berlin Sans FB Demi</vt:lpstr>
      <vt:lpstr>Calibri</vt:lpstr>
      <vt:lpstr>Calibri Light</vt:lpstr>
      <vt:lpstr>Tahoma</vt:lpstr>
      <vt:lpstr>Office Theme</vt:lpstr>
      <vt:lpstr>Unit 1 Intro to Forensic Science Alternate Quiz</vt:lpstr>
      <vt:lpstr>Topic/ TÓpico</vt:lpstr>
      <vt:lpstr>Example/Exemplo  Latent Print Lab</vt:lpstr>
      <vt:lpstr>The Crime Scene </vt:lpstr>
      <vt:lpstr>Testimonial or Direct  Evidence</vt:lpstr>
      <vt:lpstr>Physical Evidence</vt:lpstr>
      <vt:lpstr>Trace Evidence</vt:lpstr>
      <vt:lpstr>DNA/Biology Lab</vt:lpstr>
      <vt:lpstr>Toxicology Lab</vt:lpstr>
      <vt:lpstr>Tools/Firearms Lab (Ballistics)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Intro to Forensic Science Alt. Quiz</dc:title>
  <dc:creator>Elizabeth Robbins</dc:creator>
  <cp:lastModifiedBy>Elizabeth Robbins</cp:lastModifiedBy>
  <cp:revision>10</cp:revision>
  <dcterms:created xsi:type="dcterms:W3CDTF">2019-09-12T17:46:43Z</dcterms:created>
  <dcterms:modified xsi:type="dcterms:W3CDTF">2019-09-16T11:12:18Z</dcterms:modified>
</cp:coreProperties>
</file>