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4/4/2020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4/4/2020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4/4/2020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4/4/2020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4/4/2020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4/4/2020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file:///C:\Users\erobbins\Dropbox\1%20Living%20By%20Chemistry\3%20Unit%204%20Toxins\Chapter%2015\march%202020\DIstance%20Learning%20Week%201%20Chemistry\Honors_Solutions_and_Concentration_2020.ppt" TargetMode="External"/><Relationship Id="rId2" Type="http://schemas.openxmlformats.org/officeDocument/2006/relationships/hyperlink" Target="https://youtu.be/AN4KifV12D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XJm3tFQG2FI" TargetMode="External"/><Relationship Id="rId5" Type="http://schemas.openxmlformats.org/officeDocument/2006/relationships/hyperlink" Target="https://youtu.be/0cPFx0wFuVs" TargetMode="External"/><Relationship Id="rId4" Type="http://schemas.openxmlformats.org/officeDocument/2006/relationships/hyperlink" Target="file:///C:\Users\erobbins\Dropbox\1%20Living%20By%20Chemistry\3%20Unit%204%20Toxins\Chapter%2015\march%202020\ws-solutions-and-solubility.doc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0cPFx0wFuVs" TargetMode="External"/><Relationship Id="rId2" Type="http://schemas.openxmlformats.org/officeDocument/2006/relationships/hyperlink" Target="CP1_Solutions_Presentation_80-2020-At%20Home%20Version.ppt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youtu.be/sWfn8hbXRp8" TargetMode="External"/><Relationship Id="rId5" Type="http://schemas.openxmlformats.org/officeDocument/2006/relationships/hyperlink" Target="https://youtu.be/SXf9rDnVFao" TargetMode="External"/><Relationship Id="rId4" Type="http://schemas.openxmlformats.org/officeDocument/2006/relationships/hyperlink" Target="https://youtu.be/AN4KifV12D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Distance Learning Chemistry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Weekly Plans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4957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5029" y="764373"/>
            <a:ext cx="10461171" cy="1293028"/>
          </a:xfrm>
        </p:spPr>
        <p:txBody>
          <a:bodyPr/>
          <a:lstStyle/>
          <a:p>
            <a:r>
              <a:rPr lang="en-US" dirty="0" smtClean="0"/>
              <a:t>Week 1 Honors Chemistry April 7</a:t>
            </a:r>
            <a:r>
              <a:rPr lang="en-US" baseline="30000" dirty="0" smtClean="0"/>
              <a:t>th</a:t>
            </a:r>
            <a:r>
              <a:rPr lang="en-US" dirty="0" smtClean="0"/>
              <a:t>-9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2194560"/>
            <a:ext cx="11123023" cy="40241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Solution Chemistry Chapter 15 Toxic Solutions</a:t>
            </a:r>
          </a:p>
          <a:p>
            <a:r>
              <a:rPr lang="en-US" dirty="0" smtClean="0">
                <a:sym typeface="Symbol" panose="05050102010706020507" pitchFamily="18" charset="2"/>
              </a:rPr>
              <a:t>Watch Crash Course “Water and Solutions –Dirty Laundry”     </a:t>
            </a:r>
          </a:p>
          <a:p>
            <a:pPr lvl="1"/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youtu.be/AN4KifV12DA</a:t>
            </a:r>
            <a:r>
              <a:rPr lang="en-US" dirty="0" smtClean="0"/>
              <a:t> with assignment page to complete</a:t>
            </a:r>
          </a:p>
          <a:p>
            <a:r>
              <a:rPr lang="en-US" dirty="0" smtClean="0">
                <a:hlinkClick r:id="rId3" action="ppaction://hlinkpres?slideindex=1&amp;slidetitle="/>
              </a:rPr>
              <a:t>Notes Parts 1 &amp; 2 Properties of Solutions</a:t>
            </a:r>
            <a:endParaRPr lang="en-US" dirty="0" smtClean="0"/>
          </a:p>
          <a:p>
            <a:pPr lvl="1"/>
            <a:r>
              <a:rPr lang="en-US" dirty="0" smtClean="0"/>
              <a:t>Part 1 </a:t>
            </a:r>
            <a:r>
              <a:rPr lang="en-US" dirty="0" smtClean="0">
                <a:sym typeface="Wingdings" panose="05000000000000000000" pitchFamily="2" charset="2"/>
              </a:rPr>
              <a:t> Solution Formation and Rates of Dissolving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Part 2  Solubility and Factors Affecting Solubility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smtClean="0">
                <a:hlinkClick r:id="rId4" action="ppaction://hlinkfile"/>
              </a:rPr>
              <a:t>Practice Questions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smtClean="0"/>
              <a:t>Solutions and Solubility</a:t>
            </a:r>
          </a:p>
          <a:p>
            <a:r>
              <a:rPr lang="en-US" dirty="0" smtClean="0"/>
              <a:t>Videos and Tutorials for Extra Help</a:t>
            </a:r>
          </a:p>
          <a:p>
            <a:pPr lvl="1"/>
            <a:r>
              <a:rPr lang="en-US" dirty="0" smtClean="0"/>
              <a:t>“What </a:t>
            </a:r>
            <a:r>
              <a:rPr lang="en-US" dirty="0"/>
              <a:t>Happens When Stuff Dissolves” </a:t>
            </a:r>
            <a:r>
              <a:rPr lang="en-US" dirty="0" smtClean="0">
                <a:hlinkClick r:id="rId5"/>
              </a:rPr>
              <a:t>https</a:t>
            </a:r>
            <a:r>
              <a:rPr lang="en-US" dirty="0">
                <a:hlinkClick r:id="rId5"/>
              </a:rPr>
              <a:t>://youtu.be/0cPFx0wFuVs</a:t>
            </a:r>
            <a:r>
              <a:rPr lang="en-US" dirty="0"/>
              <a:t>   </a:t>
            </a:r>
            <a:endParaRPr lang="en-US" dirty="0" smtClean="0"/>
          </a:p>
          <a:p>
            <a:pPr lvl="1"/>
            <a:r>
              <a:rPr lang="en-US" dirty="0" smtClean="0"/>
              <a:t>“How to Read a Solubility Curve</a:t>
            </a:r>
            <a:r>
              <a:rPr lang="en-US" dirty="0" smtClean="0"/>
              <a:t>” </a:t>
            </a:r>
            <a:r>
              <a:rPr lang="en-US" sz="1800" dirty="0">
                <a:hlinkClick r:id="rId6"/>
              </a:rPr>
              <a:t>https://www.youtube.com/watch?v=XJm3tFQG2FI</a:t>
            </a:r>
            <a:endParaRPr lang="en-US" sz="1800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54097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2937" y="764373"/>
            <a:ext cx="9233263" cy="1293028"/>
          </a:xfrm>
        </p:spPr>
        <p:txBody>
          <a:bodyPr/>
          <a:lstStyle/>
          <a:p>
            <a:r>
              <a:rPr lang="en-US" dirty="0" smtClean="0"/>
              <a:t>Week 1 CP1 Chemistry April 7</a:t>
            </a:r>
            <a:r>
              <a:rPr lang="en-US" baseline="30000" dirty="0" smtClean="0"/>
              <a:t>th</a:t>
            </a:r>
            <a:r>
              <a:rPr lang="en-US" dirty="0" smtClean="0"/>
              <a:t>-9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Solution Chemistry Chapter 15 Toxic Solutions</a:t>
            </a:r>
          </a:p>
          <a:p>
            <a:r>
              <a:rPr lang="en-US" dirty="0" smtClean="0"/>
              <a:t>Notes: </a:t>
            </a:r>
            <a:r>
              <a:rPr lang="en-US" dirty="0" smtClean="0">
                <a:hlinkClick r:id="rId2" action="ppaction://hlinkpres?slideindex=1&amp;slidetitle="/>
              </a:rPr>
              <a:t>Solution Concentration Lesson 80</a:t>
            </a:r>
            <a:endParaRPr lang="en-US" dirty="0" smtClean="0"/>
          </a:p>
          <a:p>
            <a:r>
              <a:rPr lang="en-US" dirty="0" smtClean="0"/>
              <a:t>Read pages 407-412</a:t>
            </a:r>
          </a:p>
          <a:p>
            <a:r>
              <a:rPr lang="en-US" dirty="0" smtClean="0"/>
              <a:t>Assignment </a:t>
            </a:r>
            <a:r>
              <a:rPr lang="en-US" dirty="0" smtClean="0"/>
              <a:t>Lesson 80 Exercises </a:t>
            </a:r>
            <a:r>
              <a:rPr lang="en-US" dirty="0" smtClean="0"/>
              <a:t>1-10 in Google Classroom </a:t>
            </a:r>
          </a:p>
          <a:p>
            <a:r>
              <a:rPr lang="en-US" dirty="0" smtClean="0"/>
              <a:t>Videos and Tutorials</a:t>
            </a:r>
          </a:p>
          <a:p>
            <a:pPr lvl="1"/>
            <a:r>
              <a:rPr lang="en-US" dirty="0" smtClean="0"/>
              <a:t>“What </a:t>
            </a:r>
            <a:r>
              <a:rPr lang="en-US" dirty="0"/>
              <a:t>Happens When Stuff Dissolves” </a:t>
            </a:r>
            <a:r>
              <a:rPr lang="en-US" dirty="0" smtClean="0">
                <a:hlinkClick r:id="rId3"/>
              </a:rPr>
              <a:t>https</a:t>
            </a:r>
            <a:r>
              <a:rPr lang="en-US" dirty="0">
                <a:hlinkClick r:id="rId3"/>
              </a:rPr>
              <a:t>://youtu.be/0cPFx0wFuVs</a:t>
            </a:r>
            <a:r>
              <a:rPr lang="en-US" dirty="0"/>
              <a:t>   </a:t>
            </a:r>
            <a:endParaRPr lang="en-US" dirty="0" smtClean="0"/>
          </a:p>
          <a:p>
            <a:pPr lvl="1"/>
            <a:r>
              <a:rPr lang="en-US" dirty="0">
                <a:hlinkClick r:id="rId4"/>
              </a:rPr>
              <a:t>https://youtu.be/AN4KifV12DA</a:t>
            </a:r>
            <a:r>
              <a:rPr lang="en-US" dirty="0"/>
              <a:t>  Crash Course Chemistry Episode 7 “Water and </a:t>
            </a:r>
            <a:r>
              <a:rPr lang="en-US" dirty="0" smtClean="0"/>
              <a:t>Solutions”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Molarity </a:t>
            </a:r>
            <a:r>
              <a:rPr lang="en-US" dirty="0"/>
              <a:t>Practice Problems Video Tutorial –click on the link to watch each</a:t>
            </a:r>
          </a:p>
          <a:p>
            <a:pPr lvl="1"/>
            <a:r>
              <a:rPr lang="en-US" dirty="0"/>
              <a:t>Part 1: </a:t>
            </a:r>
            <a:r>
              <a:rPr lang="en-US" dirty="0">
                <a:hlinkClick r:id="rId5"/>
              </a:rPr>
              <a:t>https://youtu.be/SXf9rDnVFao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Part 2: </a:t>
            </a:r>
            <a:r>
              <a:rPr lang="en-US" dirty="0">
                <a:hlinkClick r:id="rId6"/>
              </a:rPr>
              <a:t>https://youtu.be/sWfn8hbXRp8</a:t>
            </a:r>
            <a:r>
              <a:rPr lang="en-US" dirty="0"/>
              <a:t>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3776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1420</TotalTime>
  <Words>176</Words>
  <Application>Microsoft Office PowerPoint</Application>
  <PresentationFormat>Widescreen</PresentationFormat>
  <Paragraphs>24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Century Gothic</vt:lpstr>
      <vt:lpstr>Symbol</vt:lpstr>
      <vt:lpstr>Wingdings</vt:lpstr>
      <vt:lpstr>Vapor Trail</vt:lpstr>
      <vt:lpstr>Distance Learning Chemistry</vt:lpstr>
      <vt:lpstr>Week 1 Honors Chemistry April 7th-9th </vt:lpstr>
      <vt:lpstr>Week 1 CP1 Chemistry April 7th-9th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Distance Learning Chemistry</dc:title>
  <dc:creator>Elizabeth Robbins</dc:creator>
  <cp:lastModifiedBy>Elizabeth Robbins</cp:lastModifiedBy>
  <cp:revision>9</cp:revision>
  <dcterms:created xsi:type="dcterms:W3CDTF">2020-04-03T22:22:07Z</dcterms:created>
  <dcterms:modified xsi:type="dcterms:W3CDTF">2020-04-04T22:08:55Z</dcterms:modified>
</cp:coreProperties>
</file>