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>
                <a:latin typeface="Berlin Sans FB" panose="020E0602020502020306" pitchFamily="34" charset="0"/>
              </a:rPr>
              <a:t>Ms. Robbins</a:t>
            </a:r>
            <a:endParaRPr lang="en-US" sz="6600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651" y="830593"/>
            <a:ext cx="1941044" cy="2609807"/>
          </a:xfrm>
          <a:prstGeom prst="rect">
            <a:avLst/>
          </a:prstGeom>
        </p:spPr>
      </p:pic>
      <p:pic>
        <p:nvPicPr>
          <p:cNvPr id="7" name="Picture 6" descr="&lt;strong&gt;Chemistry&lt;/strong&gt; Ideogram by libberry - This is a modified version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790" y="3440400"/>
            <a:ext cx="2659048" cy="2659048"/>
          </a:xfrm>
          <a:prstGeom prst="rect">
            <a:avLst/>
          </a:prstGeom>
        </p:spPr>
      </p:pic>
      <p:pic>
        <p:nvPicPr>
          <p:cNvPr id="8" name="Picture 7" descr="පොත් ප්‍රදර්ශනය බලන්න යනවාද? උපදෙස් ටිකක් ~ මාධවගේ බ්ලොග් ..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1350" y="3716863"/>
            <a:ext cx="2795592" cy="1846146"/>
          </a:xfrm>
          <a:prstGeom prst="rect">
            <a:avLst/>
          </a:prstGeom>
        </p:spPr>
      </p:pic>
      <p:pic>
        <p:nvPicPr>
          <p:cNvPr id="9" name="Picture 8" descr="Good Grief! Snoopy is 253 years old! - For the Love of the Do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187" y="1235529"/>
            <a:ext cx="1400175" cy="1905000"/>
          </a:xfrm>
          <a:prstGeom prst="rect">
            <a:avLst/>
          </a:prstGeom>
        </p:spPr>
      </p:pic>
      <p:pic>
        <p:nvPicPr>
          <p:cNvPr id="10" name="Picture 9" descr="BIENVENUE DANS MON JARDIN SECRET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953" y="1140029"/>
            <a:ext cx="2118360" cy="1408709"/>
          </a:xfrm>
          <a:prstGeom prst="rect">
            <a:avLst/>
          </a:prstGeom>
        </p:spPr>
      </p:pic>
      <p:pic>
        <p:nvPicPr>
          <p:cNvPr id="11" name="Picture 10" descr="Prevenzione – Erba volant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987" y="4034916"/>
            <a:ext cx="2819400" cy="1619250"/>
          </a:xfrm>
          <a:prstGeom prst="rect">
            <a:avLst/>
          </a:prstGeom>
        </p:spPr>
      </p:pic>
      <p:pic>
        <p:nvPicPr>
          <p:cNvPr id="12" name="Picture 11" descr="Gluten-free Baked Chocolate Doughnuts - The &lt;strong&gt;Baking&lt;/strong&gt; Beauties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0072" y="1356678"/>
            <a:ext cx="1386296" cy="1557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696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266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210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149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708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848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183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667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151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418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242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910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863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002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98704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10</TotalTime>
  <Words>3</Words>
  <Application>Microsoft Office PowerPoint</Application>
  <PresentationFormat>Widescreen</PresentationFormat>
  <Paragraphs>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Berlin Sans FB</vt:lpstr>
      <vt:lpstr>Franklin Gothic Book</vt:lpstr>
      <vt:lpstr>Crop</vt:lpstr>
      <vt:lpstr>Ms. Robbins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Ms. Robbins</dc:title>
  <dc:creator>Elizabeth Robbins</dc:creator>
  <cp:lastModifiedBy>Elizabeth Robbins</cp:lastModifiedBy>
  <cp:revision>4</cp:revision>
  <dcterms:created xsi:type="dcterms:W3CDTF">2018-11-07T14:38:04Z</dcterms:created>
  <dcterms:modified xsi:type="dcterms:W3CDTF">2018-11-07T14:48:56Z</dcterms:modified>
</cp:coreProperties>
</file>