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8" r:id="rId2"/>
    <p:sldId id="257" r:id="rId3"/>
    <p:sldId id="259" r:id="rId4"/>
    <p:sldId id="25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6DF5B3-371F-4E16-902C-0DF208B496E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490CDE-42B6-44EB-B535-7547298A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09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83C7-E4AE-47D0-9535-CA16E0F47F3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1CEE-6DAD-4E7D-B1EC-CB3FA059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8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83C7-E4AE-47D0-9535-CA16E0F47F3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1CEE-6DAD-4E7D-B1EC-CB3FA059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2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83C7-E4AE-47D0-9535-CA16E0F47F3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1CEE-6DAD-4E7D-B1EC-CB3FA059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83C7-E4AE-47D0-9535-CA16E0F47F3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1CEE-6DAD-4E7D-B1EC-CB3FA059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6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83C7-E4AE-47D0-9535-CA16E0F47F3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1CEE-6DAD-4E7D-B1EC-CB3FA059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83C7-E4AE-47D0-9535-CA16E0F47F3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1CEE-6DAD-4E7D-B1EC-CB3FA059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83C7-E4AE-47D0-9535-CA16E0F47F3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1CEE-6DAD-4E7D-B1EC-CB3FA059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83C7-E4AE-47D0-9535-CA16E0F47F3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1CEE-6DAD-4E7D-B1EC-CB3FA059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5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83C7-E4AE-47D0-9535-CA16E0F47F3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1CEE-6DAD-4E7D-B1EC-CB3FA059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6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83C7-E4AE-47D0-9535-CA16E0F47F3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1CEE-6DAD-4E7D-B1EC-CB3FA059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7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83C7-E4AE-47D0-9535-CA16E0F47F3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1CEE-6DAD-4E7D-B1EC-CB3FA059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4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E83C7-E4AE-47D0-9535-CA16E0F47F3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31CEE-6DAD-4E7D-B1EC-CB3FA059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8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robbins@plymouth.k12.ma.us" TargetMode="External"/><Relationship Id="rId2" Type="http://schemas.openxmlformats.org/officeDocument/2006/relationships/hyperlink" Target="http://www.msrobbinspnhs.weebly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robbins@plymouth.k12.ma.us" TargetMode="External"/><Relationship Id="rId2" Type="http://schemas.openxmlformats.org/officeDocument/2006/relationships/hyperlink" Target="http://www.msrobbinspnhs.weebl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026" y="1131451"/>
            <a:ext cx="4752304" cy="453980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nstantia" panose="02030602050306030303" pitchFamily="18" charset="0"/>
              </a:rPr>
              <a:t>Infographic</a:t>
            </a:r>
            <a:r>
              <a:rPr lang="en-US" dirty="0">
                <a:latin typeface="Constantia" panose="02030602050306030303" pitchFamily="18" charset="0"/>
              </a:rPr>
              <a:t>: a visual </a:t>
            </a:r>
            <a:r>
              <a:rPr lang="en-US" dirty="0" smtClean="0">
                <a:latin typeface="Constantia" panose="02030602050306030303" pitchFamily="18" charset="0"/>
              </a:rPr>
              <a:t/>
            </a:r>
            <a:br>
              <a:rPr lang="en-US" dirty="0" smtClean="0">
                <a:latin typeface="Constantia" panose="02030602050306030303" pitchFamily="18" charset="0"/>
              </a:rPr>
            </a:br>
            <a:r>
              <a:rPr lang="en-US" dirty="0" smtClean="0">
                <a:latin typeface="Constantia" panose="02030602050306030303" pitchFamily="18" charset="0"/>
              </a:rPr>
              <a:t>presentation</a:t>
            </a:r>
            <a:r>
              <a:rPr lang="en-US" dirty="0">
                <a:latin typeface="Constantia" panose="02030602050306030303" pitchFamily="18" charset="0"/>
              </a:rPr>
              <a:t> of </a:t>
            </a:r>
            <a:r>
              <a:rPr lang="en-US" dirty="0" smtClean="0">
                <a:latin typeface="Constantia" panose="02030602050306030303" pitchFamily="18" charset="0"/>
              </a:rPr>
              <a:t>                      information in</a:t>
            </a:r>
            <a:r>
              <a:rPr lang="en-US" dirty="0">
                <a:latin typeface="Constantia" panose="02030602050306030303" pitchFamily="18" charset="0"/>
              </a:rPr>
              <a:t> the </a:t>
            </a:r>
            <a:r>
              <a:rPr lang="en-US" dirty="0" smtClean="0">
                <a:latin typeface="Constantia" panose="02030602050306030303" pitchFamily="18" charset="0"/>
              </a:rPr>
              <a:t>form of</a:t>
            </a:r>
            <a:r>
              <a:rPr lang="en-US" dirty="0">
                <a:latin typeface="Constantia" panose="02030602050306030303" pitchFamily="18" charset="0"/>
              </a:rPr>
              <a:t> a chart, graph, or other </a:t>
            </a:r>
            <a:r>
              <a:rPr lang="en-US" dirty="0" smtClean="0">
                <a:latin typeface="Constantia" panose="02030602050306030303" pitchFamily="18" charset="0"/>
              </a:rPr>
              <a:t>    image</a:t>
            </a:r>
            <a:r>
              <a:rPr lang="en-US" dirty="0">
                <a:latin typeface="Constantia" panose="02030602050306030303" pitchFamily="18" charset="0"/>
              </a:rPr>
              <a:t> accompanied by </a:t>
            </a:r>
            <a:r>
              <a:rPr lang="en-US" dirty="0" smtClean="0">
                <a:latin typeface="Constantia" panose="02030602050306030303" pitchFamily="18" charset="0"/>
              </a:rPr>
              <a:t>       minimal</a:t>
            </a:r>
            <a:r>
              <a:rPr lang="en-US" dirty="0">
                <a:latin typeface="Constantia" panose="02030602050306030303" pitchFamily="18" charset="0"/>
              </a:rPr>
              <a:t> text</a:t>
            </a:r>
            <a:r>
              <a:rPr lang="en-US" dirty="0" smtClean="0">
                <a:latin typeface="Constantia" panose="02030602050306030303" pitchFamily="18" charset="0"/>
              </a:rPr>
              <a:t>, intended</a:t>
            </a:r>
            <a:r>
              <a:rPr lang="en-US" dirty="0">
                <a:latin typeface="Constantia" panose="02030602050306030303" pitchFamily="18" charset="0"/>
              </a:rPr>
              <a:t> to give an easily understood overview, </a:t>
            </a:r>
            <a:r>
              <a:rPr lang="en-US" dirty="0" smtClean="0">
                <a:latin typeface="Constantia" panose="02030602050306030303" pitchFamily="18" charset="0"/>
              </a:rPr>
              <a:t>      often</a:t>
            </a:r>
            <a:r>
              <a:rPr lang="en-US" dirty="0">
                <a:latin typeface="Constantia" panose="02030602050306030303" pitchFamily="18" charset="0"/>
              </a:rPr>
              <a:t> of </a:t>
            </a:r>
            <a:r>
              <a:rPr lang="en-US" dirty="0" smtClean="0">
                <a:latin typeface="Constantia" panose="02030602050306030303" pitchFamily="18" charset="0"/>
              </a:rPr>
              <a:t>a complex subject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094369" y="5671255"/>
            <a:ext cx="4105699" cy="678802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Example Infographic 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172" y="734096"/>
            <a:ext cx="6986828" cy="49371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51060" y="414012"/>
            <a:ext cx="323999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orte" panose="03060902040502070203" pitchFamily="66" charset="0"/>
              </a:rPr>
              <a:t>Infographic Design </a:t>
            </a:r>
          </a:p>
          <a:p>
            <a:pPr algn="ctr"/>
            <a:r>
              <a:rPr lang="en-US" sz="2800" dirty="0" smtClean="0">
                <a:latin typeface="Forte" panose="03060902040502070203" pitchFamily="66" charset="0"/>
              </a:rPr>
              <a:t>Assignment</a:t>
            </a:r>
            <a:endParaRPr lang="en-US" sz="28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2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1973" y="167424"/>
            <a:ext cx="11758410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 smtClean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Go to the Chemistry </a:t>
            </a:r>
            <a:r>
              <a:rPr lang="en-US" sz="2800" b="1" dirty="0" smtClean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2016-2017 page </a:t>
            </a:r>
            <a:r>
              <a:rPr lang="en-US" sz="2800" b="1" dirty="0" smtClean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at </a:t>
            </a:r>
            <a:r>
              <a:rPr lang="en-US" sz="2800" b="1" u="sng" dirty="0">
                <a:solidFill>
                  <a:srgbClr val="0000FF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  <a:hlinkClick r:id="rId2"/>
              </a:rPr>
              <a:t>msrobbinspnhs.weebly.com </a:t>
            </a:r>
            <a:r>
              <a:rPr lang="en-US" sz="28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to find pdf versions of chapters 10 and 11.</a:t>
            </a:r>
            <a:r>
              <a:rPr lang="en-US" sz="2800" b="1" dirty="0" smtClean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   Choose 1 </a:t>
            </a:r>
            <a:r>
              <a:rPr lang="en-US" sz="2800" b="1" dirty="0" smtClean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whole </a:t>
            </a:r>
            <a:r>
              <a:rPr lang="en-US" sz="2800" b="1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S</a:t>
            </a:r>
            <a:r>
              <a:rPr lang="en-US" sz="2800" b="1" dirty="0" smtClean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ection </a:t>
            </a:r>
            <a:r>
              <a:rPr lang="en-US" sz="2800" b="1" dirty="0" smtClean="0">
                <a:effectLst/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from either chapter to use as the basis for your infographic.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800" b="1" dirty="0" smtClean="0">
              <a:effectLst/>
              <a:latin typeface="Adobe Fan Heiti Std B" panose="020B0700000000000000" pitchFamily="34" charset="-128"/>
              <a:ea typeface="Adobe Fan Heiti Std B" panose="020B0700000000000000" pitchFamily="34" charset="-128"/>
              <a:cs typeface="Times New Roman" panose="02020603050405020304" pitchFamily="18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2800" dirty="0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Create your own infographic about Gases using information from the section of text you choose.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lvl="1" indent="-5143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On the computer you can use a template from </a:t>
            </a:r>
            <a:r>
              <a:rPr lang="en-US" sz="2800" b="1" dirty="0" err="1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Picto</a:t>
            </a:r>
            <a:r>
              <a:rPr lang="en-US" sz="2800" dirty="0" err="1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chart</a:t>
            </a:r>
            <a:r>
              <a:rPr lang="en-US" sz="2800" dirty="0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  You should share a copy of this or the link with me @ </a:t>
            </a:r>
            <a:r>
              <a:rPr lang="en-US" sz="2800" u="sng" dirty="0" smtClean="0">
                <a:solidFill>
                  <a:srgbClr val="0000FF"/>
                </a:solidFill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erobbins@plymouth.k12.ma.us</a:t>
            </a:r>
            <a:r>
              <a:rPr lang="en-US" sz="2800" dirty="0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lvl="1" indent="-5143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You may make one by hand but you will have to neatly plan out your visuals and words, use rulers and include color.  See me for paper and supplies.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39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182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9852" y="901519"/>
            <a:ext cx="10947043" cy="5516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Study the Making Chemical Reactions Happen Faster Infographic found on the Chemistry 2016-2017 page at </a:t>
            </a:r>
            <a:r>
              <a:rPr lang="en-US" sz="2800" u="sng" dirty="0" smtClean="0">
                <a:solidFill>
                  <a:srgbClr val="0000FF"/>
                </a:solidFill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msrobbinspnhs.weebly.com </a:t>
            </a:r>
            <a:r>
              <a:rPr lang="en-US" sz="2800" dirty="0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Now Create your own infographic about Energy and Chemical Reactions using information form Section 1 of your Notebook. 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On the computer you can use a template from </a:t>
            </a:r>
            <a:r>
              <a:rPr lang="en-US" sz="2800" b="1" dirty="0" err="1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Picto</a:t>
            </a:r>
            <a:r>
              <a:rPr lang="en-US" sz="2800" dirty="0" err="1" smtClean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  <a:cs typeface="Times New Roman" panose="02020603050405020304" pitchFamily="18" charset="0"/>
              </a:rPr>
              <a:t>chart</a:t>
            </a:r>
            <a:r>
              <a:rPr lang="en-US" sz="2800" dirty="0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.  You should share a copy of this or the link with me @ </a:t>
            </a:r>
            <a:r>
              <a:rPr lang="en-US" sz="2800" u="sng" dirty="0" smtClean="0">
                <a:solidFill>
                  <a:srgbClr val="0000FF"/>
                </a:solidFill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erobbins@plymouth.k12.ma.us</a:t>
            </a:r>
            <a:r>
              <a:rPr lang="en-US" sz="2800" dirty="0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Adobe Fan Heiti Std B" panose="020B07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You may make one by hand but you will have to neatly plan out your visuals and words, use rulers and include color.  See me for paper and supplies.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2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206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Adobe Fan Heiti Std B</vt:lpstr>
      <vt:lpstr>Adobe Kaiti Std R</vt:lpstr>
      <vt:lpstr>Arial</vt:lpstr>
      <vt:lpstr>Calibri</vt:lpstr>
      <vt:lpstr>Calibri Light</vt:lpstr>
      <vt:lpstr>Constantia</vt:lpstr>
      <vt:lpstr>Forte</vt:lpstr>
      <vt:lpstr>Symbol</vt:lpstr>
      <vt:lpstr>Times New Roman</vt:lpstr>
      <vt:lpstr>Office Theme</vt:lpstr>
      <vt:lpstr>Infographic: a visual  presentation of                       information in the form of a chart, graph, or other     image accompanied by        minimal text, intended to give an easily understood overview,       often of a complex subject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Robbins</dc:creator>
  <cp:lastModifiedBy>Elizabeth Robbins</cp:lastModifiedBy>
  <cp:revision>10</cp:revision>
  <cp:lastPrinted>2017-04-13T15:47:43Z</cp:lastPrinted>
  <dcterms:created xsi:type="dcterms:W3CDTF">2017-03-09T17:05:14Z</dcterms:created>
  <dcterms:modified xsi:type="dcterms:W3CDTF">2017-04-13T15:48:06Z</dcterms:modified>
</cp:coreProperties>
</file>